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9" r:id="rId1"/>
  </p:sldMasterIdLst>
  <p:sldIdLst>
    <p:sldId id="279" r:id="rId2"/>
    <p:sldId id="281" r:id="rId3"/>
    <p:sldId id="282" r:id="rId4"/>
    <p:sldId id="290" r:id="rId5"/>
    <p:sldId id="311" r:id="rId6"/>
    <p:sldId id="283" r:id="rId7"/>
    <p:sldId id="286" r:id="rId8"/>
    <p:sldId id="313" r:id="rId9"/>
    <p:sldId id="291" r:id="rId10"/>
    <p:sldId id="288" r:id="rId11"/>
    <p:sldId id="315" r:id="rId12"/>
    <p:sldId id="289" r:id="rId13"/>
    <p:sldId id="293" r:id="rId14"/>
    <p:sldId id="292" r:id="rId15"/>
    <p:sldId id="321" r:id="rId16"/>
    <p:sldId id="294" r:id="rId17"/>
    <p:sldId id="296" r:id="rId18"/>
    <p:sldId id="318" r:id="rId19"/>
    <p:sldId id="297" r:id="rId20"/>
    <p:sldId id="298" r:id="rId21"/>
    <p:sldId id="301" r:id="rId22"/>
    <p:sldId id="305" r:id="rId23"/>
    <p:sldId id="307" r:id="rId24"/>
    <p:sldId id="308" r:id="rId25"/>
    <p:sldId id="317" r:id="rId26"/>
    <p:sldId id="320" r:id="rId27"/>
    <p:sldId id="278" r:id="rId28"/>
    <p:sldId id="340" r:id="rId29"/>
    <p:sldId id="342" r:id="rId30"/>
    <p:sldId id="341" r:id="rId31"/>
    <p:sldId id="343" r:id="rId32"/>
    <p:sldId id="322" r:id="rId33"/>
    <p:sldId id="323" r:id="rId34"/>
    <p:sldId id="345" r:id="rId35"/>
    <p:sldId id="338" r:id="rId36"/>
    <p:sldId id="324" r:id="rId37"/>
    <p:sldId id="325" r:id="rId38"/>
    <p:sldId id="326" r:id="rId39"/>
    <p:sldId id="327" r:id="rId40"/>
    <p:sldId id="328" r:id="rId41"/>
    <p:sldId id="329" r:id="rId42"/>
    <p:sldId id="330" r:id="rId43"/>
    <p:sldId id="331" r:id="rId44"/>
    <p:sldId id="339" r:id="rId45"/>
    <p:sldId id="332" r:id="rId46"/>
    <p:sldId id="333" r:id="rId47"/>
    <p:sldId id="334" r:id="rId48"/>
    <p:sldId id="335" r:id="rId49"/>
    <p:sldId id="336" r:id="rId50"/>
    <p:sldId id="337" r:id="rId51"/>
    <p:sldId id="344" r:id="rId52"/>
    <p:sldId id="346" r:id="rId53"/>
  </p:sldIdLst>
  <p:sldSz cx="9144000" cy="6858000" type="screen4x3"/>
  <p:notesSz cx="6858000" cy="9144000"/>
  <p:custShowLst>
    <p:custShow name="Произвольный показ 1" id="0">
      <p:sldLst/>
    </p:custShow>
  </p:custShow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0033CC"/>
    <a:srgbClr val="00FF99"/>
    <a:srgbClr val="66FFCC"/>
    <a:srgbClr val="99FFCC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58" autoAdjust="0"/>
    <p:restoredTop sz="94660"/>
  </p:normalViewPr>
  <p:slideViewPr>
    <p:cSldViewPr>
      <p:cViewPr>
        <p:scale>
          <a:sx n="54" d="100"/>
          <a:sy n="54" d="100"/>
        </p:scale>
        <p:origin x="-912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5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F152405-C0D8-4B77-9B8B-0E6563590F4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B227999-9873-4252-8ED5-8F66EFD9945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0C787C9-59AF-4691-9813-CBD86D8B0F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EA178CD-3BBC-43D6-BF58-74D69024958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1FF2325-269F-4672-9F7F-7370FDF95A1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A2B7FBB-212E-4BA1-BA6F-C3E7D9B7E51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722EE95-9B07-4E65-811C-EB58DBA83CD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8E72134-FB21-4E9A-91C4-4FE55B3115C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4F6CBB7-0851-47E1-BB68-0DFFBE75754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2E8F00D-6193-4E0B-B48E-F02C95DA5E5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82E816E-B647-4806-BB62-A6343C21DDA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F45321BC-E092-4DA8-A217-CC405CBB3ED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0" r:id="rId1"/>
    <p:sldLayoutId id="2147484041" r:id="rId2"/>
    <p:sldLayoutId id="2147484042" r:id="rId3"/>
    <p:sldLayoutId id="2147484043" r:id="rId4"/>
    <p:sldLayoutId id="2147484044" r:id="rId5"/>
    <p:sldLayoutId id="2147484045" r:id="rId6"/>
    <p:sldLayoutId id="2147484046" r:id="rId7"/>
    <p:sldLayoutId id="2147484047" r:id="rId8"/>
    <p:sldLayoutId id="2147484048" r:id="rId9"/>
    <p:sldLayoutId id="2147484049" r:id="rId10"/>
    <p:sldLayoutId id="2147484050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oleObject" Target="../embeddings/_________Microsoft_Word_97-20031.doc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http://s47.radikal.ru/i117/1009/e5/f8cba0e3fca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3023235"/>
            <a:ext cx="2590800" cy="1392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AutoShape 2"/>
          <p:cNvSpPr>
            <a:spLocks noChangeArrowheads="1"/>
          </p:cNvSpPr>
          <p:nvPr/>
        </p:nvSpPr>
        <p:spPr bwMode="auto">
          <a:xfrm>
            <a:off x="2057400" y="1828800"/>
            <a:ext cx="2743200" cy="2514600"/>
          </a:xfrm>
          <a:prstGeom prst="roundRect">
            <a:avLst>
              <a:gd name="adj" fmla="val 50000"/>
            </a:avLst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ru-RU" sz="2800" i="0" dirty="0">
                <a:solidFill>
                  <a:srgbClr val="0033CC"/>
                </a:solidFill>
                <a:latin typeface="Times New Roman" pitchFamily="18" charset="0"/>
              </a:rPr>
              <a:t>Тренажёр</a:t>
            </a:r>
            <a:br>
              <a:rPr lang="ru-RU" sz="2800" i="0" dirty="0">
                <a:solidFill>
                  <a:srgbClr val="0033CC"/>
                </a:solidFill>
                <a:latin typeface="Times New Roman" pitchFamily="18" charset="0"/>
              </a:rPr>
            </a:br>
            <a:r>
              <a:rPr lang="ru-RU" sz="2800" i="0" dirty="0">
                <a:solidFill>
                  <a:srgbClr val="0033CC"/>
                </a:solidFill>
                <a:latin typeface="Times New Roman" pitchFamily="18" charset="0"/>
              </a:rPr>
              <a:t/>
            </a:r>
            <a:br>
              <a:rPr lang="ru-RU" sz="2800" i="0" dirty="0">
                <a:solidFill>
                  <a:srgbClr val="0033CC"/>
                </a:solidFill>
                <a:latin typeface="Times New Roman" pitchFamily="18" charset="0"/>
              </a:rPr>
            </a:br>
            <a:r>
              <a:rPr lang="ru-RU" sz="2800" i="0" dirty="0">
                <a:solidFill>
                  <a:srgbClr val="0033CC"/>
                </a:solidFill>
                <a:latin typeface="Times New Roman" pitchFamily="18" charset="0"/>
              </a:rPr>
              <a:t>Табличное умножение и деление</a:t>
            </a:r>
          </a:p>
        </p:txBody>
      </p:sp>
      <p:sp>
        <p:nvSpPr>
          <p:cNvPr id="9220" name="AutoShape 2"/>
          <p:cNvSpPr>
            <a:spLocks noChangeArrowheads="1"/>
          </p:cNvSpPr>
          <p:nvPr/>
        </p:nvSpPr>
        <p:spPr bwMode="auto">
          <a:xfrm>
            <a:off x="4343400" y="2667000"/>
            <a:ext cx="2514600" cy="2133600"/>
          </a:xfrm>
          <a:prstGeom prst="roundRect">
            <a:avLst>
              <a:gd name="adj" fmla="val 50000"/>
            </a:avLst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algn="ctr">
              <a:lnSpc>
                <a:spcPct val="90000"/>
              </a:lnSpc>
            </a:pPr>
            <a:endParaRPr lang="ru-RU" sz="2000" i="0" dirty="0">
              <a:solidFill>
                <a:srgbClr val="0033CC"/>
              </a:solidFill>
              <a:latin typeface="Times New Roman" pitchFamily="18" charset="0"/>
            </a:endParaRPr>
          </a:p>
        </p:txBody>
      </p:sp>
      <p:pic>
        <p:nvPicPr>
          <p:cNvPr id="32770" name="Picture 2" descr="C:\Users\Женя\Desktop\90833521_0_9ff34_60d6ce4f_X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819400" y="2057400"/>
            <a:ext cx="3581400" cy="840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i="0" dirty="0" smtClean="0">
                <a:solidFill>
                  <a:srgbClr val="0033CC"/>
                </a:solidFill>
                <a:latin typeface="Times New Roman" pitchFamily="18" charset="0"/>
              </a:rPr>
              <a:t>Тренажёр</a:t>
            </a:r>
            <a:br>
              <a:rPr lang="ru-RU" i="0" dirty="0" smtClean="0">
                <a:solidFill>
                  <a:srgbClr val="0033CC"/>
                </a:solidFill>
                <a:latin typeface="Times New Roman" pitchFamily="18" charset="0"/>
              </a:rPr>
            </a:br>
            <a:r>
              <a:rPr lang="ru-RU" i="0" dirty="0" smtClean="0">
                <a:solidFill>
                  <a:srgbClr val="0033CC"/>
                </a:solidFill>
                <a:latin typeface="Times New Roman" pitchFamily="18" charset="0"/>
              </a:rPr>
              <a:t/>
            </a:r>
            <a:br>
              <a:rPr lang="ru-RU" i="0" dirty="0" smtClean="0">
                <a:solidFill>
                  <a:srgbClr val="0033CC"/>
                </a:solidFill>
                <a:latin typeface="Times New Roman" pitchFamily="18" charset="0"/>
              </a:rPr>
            </a:br>
            <a:r>
              <a:rPr lang="ru-RU" i="0" dirty="0" smtClean="0">
                <a:solidFill>
                  <a:srgbClr val="0033CC"/>
                </a:solidFill>
                <a:latin typeface="Times New Roman" pitchFamily="18" charset="0"/>
              </a:rPr>
              <a:t>Табличное умножение и деление</a:t>
            </a:r>
            <a:endParaRPr lang="ru-RU" i="0" dirty="0">
              <a:solidFill>
                <a:srgbClr val="0033CC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810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</a:t>
            </a:r>
          </a:p>
        </p:txBody>
      </p:sp>
      <p:sp>
        <p:nvSpPr>
          <p:cNvPr id="86019" name="Rectangl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2192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2</a:t>
            </a:r>
          </a:p>
        </p:txBody>
      </p:sp>
      <p:sp>
        <p:nvSpPr>
          <p:cNvPr id="86020" name="Rectangl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0574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3</a:t>
            </a:r>
          </a:p>
        </p:txBody>
      </p:sp>
      <p:sp>
        <p:nvSpPr>
          <p:cNvPr id="86021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956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4</a:t>
            </a:r>
          </a:p>
        </p:txBody>
      </p:sp>
      <p:sp>
        <p:nvSpPr>
          <p:cNvPr id="86022" name="Rectangl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338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5</a:t>
            </a:r>
          </a:p>
        </p:txBody>
      </p:sp>
      <p:sp>
        <p:nvSpPr>
          <p:cNvPr id="86023" name="Rectangl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5720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6</a:t>
            </a:r>
          </a:p>
        </p:txBody>
      </p:sp>
      <p:sp>
        <p:nvSpPr>
          <p:cNvPr id="86024" name="Rectangl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4102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7</a:t>
            </a:r>
          </a:p>
        </p:txBody>
      </p:sp>
      <p:sp>
        <p:nvSpPr>
          <p:cNvPr id="86025" name="Rectangl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2484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8</a:t>
            </a:r>
          </a:p>
        </p:txBody>
      </p:sp>
      <p:sp>
        <p:nvSpPr>
          <p:cNvPr id="86026" name="Rectangle 1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0866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9</a:t>
            </a:r>
          </a:p>
        </p:txBody>
      </p:sp>
      <p:sp>
        <p:nvSpPr>
          <p:cNvPr id="86027" name="Rectangle 1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9248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10</a:t>
            </a:r>
          </a:p>
        </p:txBody>
      </p:sp>
      <p:sp>
        <p:nvSpPr>
          <p:cNvPr id="86028" name="Rectangle 1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810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11</a:t>
            </a:r>
          </a:p>
        </p:txBody>
      </p:sp>
      <p:sp>
        <p:nvSpPr>
          <p:cNvPr id="86029" name="Rectangle 1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2192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12</a:t>
            </a:r>
          </a:p>
        </p:txBody>
      </p:sp>
      <p:sp>
        <p:nvSpPr>
          <p:cNvPr id="86030" name="Rectangle 1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0574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13</a:t>
            </a:r>
          </a:p>
        </p:txBody>
      </p:sp>
      <p:sp>
        <p:nvSpPr>
          <p:cNvPr id="86031" name="Rectangle 15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28956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 dirty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14</a:t>
            </a:r>
          </a:p>
        </p:txBody>
      </p:sp>
      <p:sp>
        <p:nvSpPr>
          <p:cNvPr id="86032" name="Rectangle 1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338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15</a:t>
            </a:r>
          </a:p>
        </p:txBody>
      </p:sp>
      <p:sp>
        <p:nvSpPr>
          <p:cNvPr id="86033" name="Rectangle 1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5720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16</a:t>
            </a:r>
          </a:p>
        </p:txBody>
      </p:sp>
      <p:sp>
        <p:nvSpPr>
          <p:cNvPr id="86034" name="Rectangle 1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4102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17</a:t>
            </a:r>
          </a:p>
        </p:txBody>
      </p:sp>
      <p:sp>
        <p:nvSpPr>
          <p:cNvPr id="86035" name="Rectangle 1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2484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18</a:t>
            </a:r>
          </a:p>
        </p:txBody>
      </p:sp>
      <p:sp>
        <p:nvSpPr>
          <p:cNvPr id="86036" name="Rectangle 2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0866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19</a:t>
            </a:r>
          </a:p>
        </p:txBody>
      </p:sp>
      <p:sp>
        <p:nvSpPr>
          <p:cNvPr id="86037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9248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20</a:t>
            </a:r>
          </a:p>
        </p:txBody>
      </p:sp>
      <p:sp>
        <p:nvSpPr>
          <p:cNvPr id="18454" name="Text Box 22"/>
          <p:cNvSpPr txBox="1">
            <a:spLocks noChangeArrowheads="1"/>
          </p:cNvSpPr>
          <p:nvPr/>
        </p:nvSpPr>
        <p:spPr bwMode="auto">
          <a:xfrm>
            <a:off x="2133600" y="914400"/>
            <a:ext cx="4724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900" i="0"/>
              <a:t>7х2</a:t>
            </a:r>
          </a:p>
        </p:txBody>
      </p:sp>
    </p:spTree>
  </p:cSld>
  <p:clrMapOvr>
    <a:masterClrMapping/>
  </p:clrMapOvr>
  <p:transition advClick="0"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810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</a:t>
            </a:r>
          </a:p>
        </p:txBody>
      </p:sp>
      <p:sp>
        <p:nvSpPr>
          <p:cNvPr id="113667" name="Rectangl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2192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2</a:t>
            </a:r>
          </a:p>
        </p:txBody>
      </p:sp>
      <p:sp>
        <p:nvSpPr>
          <p:cNvPr id="113668" name="Rectangl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0574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3</a:t>
            </a:r>
          </a:p>
        </p:txBody>
      </p:sp>
      <p:sp>
        <p:nvSpPr>
          <p:cNvPr id="113669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956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4</a:t>
            </a:r>
          </a:p>
        </p:txBody>
      </p:sp>
      <p:sp>
        <p:nvSpPr>
          <p:cNvPr id="113670" name="Rectangl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338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5</a:t>
            </a:r>
          </a:p>
        </p:txBody>
      </p:sp>
      <p:sp>
        <p:nvSpPr>
          <p:cNvPr id="113671" name="Rectangl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5720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6</a:t>
            </a:r>
          </a:p>
        </p:txBody>
      </p:sp>
      <p:sp>
        <p:nvSpPr>
          <p:cNvPr id="113672" name="Rectangl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4102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7</a:t>
            </a:r>
          </a:p>
        </p:txBody>
      </p:sp>
      <p:sp>
        <p:nvSpPr>
          <p:cNvPr id="113673" name="Rectangl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2484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8</a:t>
            </a:r>
          </a:p>
        </p:txBody>
      </p:sp>
      <p:sp>
        <p:nvSpPr>
          <p:cNvPr id="113674" name="Rectangle 1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0866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9</a:t>
            </a:r>
          </a:p>
        </p:txBody>
      </p:sp>
      <p:sp>
        <p:nvSpPr>
          <p:cNvPr id="113675" name="Rectangle 1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9248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10</a:t>
            </a: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2057400" y="1066800"/>
            <a:ext cx="4724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900" i="0"/>
              <a:t>8х2</a:t>
            </a:r>
          </a:p>
        </p:txBody>
      </p:sp>
      <p:sp>
        <p:nvSpPr>
          <p:cNvPr id="113677" name="Rectangle 1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810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11</a:t>
            </a:r>
          </a:p>
        </p:txBody>
      </p:sp>
      <p:sp>
        <p:nvSpPr>
          <p:cNvPr id="113678" name="Rectangle 1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2192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12</a:t>
            </a:r>
          </a:p>
        </p:txBody>
      </p:sp>
      <p:sp>
        <p:nvSpPr>
          <p:cNvPr id="113679" name="Rectangle 1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0574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13</a:t>
            </a:r>
          </a:p>
        </p:txBody>
      </p:sp>
      <p:sp>
        <p:nvSpPr>
          <p:cNvPr id="113680" name="Rectangle 1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956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14</a:t>
            </a:r>
          </a:p>
        </p:txBody>
      </p:sp>
      <p:sp>
        <p:nvSpPr>
          <p:cNvPr id="113681" name="Rectangle 1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338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15</a:t>
            </a:r>
          </a:p>
        </p:txBody>
      </p:sp>
      <p:sp>
        <p:nvSpPr>
          <p:cNvPr id="113682" name="Rectangle 18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45720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16</a:t>
            </a:r>
          </a:p>
        </p:txBody>
      </p:sp>
      <p:sp>
        <p:nvSpPr>
          <p:cNvPr id="113683" name="Rectangle 1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4102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17</a:t>
            </a:r>
          </a:p>
        </p:txBody>
      </p:sp>
      <p:sp>
        <p:nvSpPr>
          <p:cNvPr id="113684" name="Rectangle 2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2484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18</a:t>
            </a:r>
          </a:p>
        </p:txBody>
      </p:sp>
      <p:sp>
        <p:nvSpPr>
          <p:cNvPr id="113685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0866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19</a:t>
            </a:r>
          </a:p>
        </p:txBody>
      </p:sp>
      <p:sp>
        <p:nvSpPr>
          <p:cNvPr id="113686" name="Rectangle 2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9248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20</a:t>
            </a:r>
          </a:p>
        </p:txBody>
      </p:sp>
    </p:spTree>
  </p:cSld>
  <p:clrMapOvr>
    <a:masterClrMapping/>
  </p:clrMapOvr>
  <p:transition advClick="0"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810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</a:t>
            </a:r>
          </a:p>
        </p:txBody>
      </p:sp>
      <p:sp>
        <p:nvSpPr>
          <p:cNvPr id="87043" name="Rectangl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2192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2</a:t>
            </a:r>
          </a:p>
        </p:txBody>
      </p:sp>
      <p:sp>
        <p:nvSpPr>
          <p:cNvPr id="87044" name="Rectangl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0574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3</a:t>
            </a:r>
          </a:p>
        </p:txBody>
      </p:sp>
      <p:sp>
        <p:nvSpPr>
          <p:cNvPr id="87045" name="Rectangle 5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28956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4</a:t>
            </a:r>
          </a:p>
        </p:txBody>
      </p:sp>
      <p:sp>
        <p:nvSpPr>
          <p:cNvPr id="87046" name="Rectangl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338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5</a:t>
            </a:r>
          </a:p>
        </p:txBody>
      </p:sp>
      <p:sp>
        <p:nvSpPr>
          <p:cNvPr id="87047" name="Rectangl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5720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6</a:t>
            </a:r>
          </a:p>
        </p:txBody>
      </p:sp>
      <p:sp>
        <p:nvSpPr>
          <p:cNvPr id="87048" name="Rectangl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4102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7</a:t>
            </a:r>
          </a:p>
        </p:txBody>
      </p:sp>
      <p:sp>
        <p:nvSpPr>
          <p:cNvPr id="87049" name="Rectangl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2484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8</a:t>
            </a:r>
          </a:p>
        </p:txBody>
      </p:sp>
      <p:sp>
        <p:nvSpPr>
          <p:cNvPr id="87050" name="Rectangle 1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0866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9</a:t>
            </a:r>
          </a:p>
        </p:txBody>
      </p:sp>
      <p:sp>
        <p:nvSpPr>
          <p:cNvPr id="87051" name="Rectangle 1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9248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10</a:t>
            </a:r>
          </a:p>
        </p:txBody>
      </p:sp>
      <p:sp>
        <p:nvSpPr>
          <p:cNvPr id="87052" name="Rectangle 1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810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11</a:t>
            </a:r>
          </a:p>
        </p:txBody>
      </p:sp>
      <p:sp>
        <p:nvSpPr>
          <p:cNvPr id="87053" name="Rectangle 1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2192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12</a:t>
            </a:r>
          </a:p>
        </p:txBody>
      </p:sp>
      <p:sp>
        <p:nvSpPr>
          <p:cNvPr id="87054" name="Rectangle 1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0574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13</a:t>
            </a:r>
          </a:p>
        </p:txBody>
      </p:sp>
      <p:sp>
        <p:nvSpPr>
          <p:cNvPr id="87055" name="Rectangle 1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956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14</a:t>
            </a:r>
          </a:p>
        </p:txBody>
      </p:sp>
      <p:sp>
        <p:nvSpPr>
          <p:cNvPr id="87056" name="Rectangle 1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338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15</a:t>
            </a:r>
          </a:p>
        </p:txBody>
      </p:sp>
      <p:sp>
        <p:nvSpPr>
          <p:cNvPr id="87057" name="Rectangle 1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5720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16</a:t>
            </a:r>
          </a:p>
        </p:txBody>
      </p:sp>
      <p:sp>
        <p:nvSpPr>
          <p:cNvPr id="87058" name="Rectangle 1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4102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17</a:t>
            </a:r>
          </a:p>
        </p:txBody>
      </p:sp>
      <p:sp>
        <p:nvSpPr>
          <p:cNvPr id="87059" name="Rectangle 1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2484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18</a:t>
            </a:r>
          </a:p>
        </p:txBody>
      </p:sp>
      <p:sp>
        <p:nvSpPr>
          <p:cNvPr id="87060" name="Rectangle 2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0866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19</a:t>
            </a:r>
          </a:p>
        </p:txBody>
      </p:sp>
      <p:sp>
        <p:nvSpPr>
          <p:cNvPr id="87061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9248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20</a:t>
            </a:r>
          </a:p>
        </p:txBody>
      </p:sp>
      <p:sp>
        <p:nvSpPr>
          <p:cNvPr id="20502" name="Text Box 22"/>
          <p:cNvSpPr txBox="1">
            <a:spLocks noChangeArrowheads="1"/>
          </p:cNvSpPr>
          <p:nvPr/>
        </p:nvSpPr>
        <p:spPr bwMode="auto">
          <a:xfrm>
            <a:off x="2057400" y="990600"/>
            <a:ext cx="4724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900" i="0"/>
              <a:t>12</a:t>
            </a:r>
            <a:r>
              <a:rPr lang="ru-RU" i="0"/>
              <a:t> </a:t>
            </a:r>
            <a:r>
              <a:rPr lang="he-IL" sz="9600" b="1" i="0"/>
              <a:t>׃</a:t>
            </a:r>
            <a:r>
              <a:rPr lang="ru-RU" sz="12900" i="0"/>
              <a:t>3</a:t>
            </a:r>
          </a:p>
        </p:txBody>
      </p:sp>
    </p:spTree>
  </p:cSld>
  <p:clrMapOvr>
    <a:masterClrMapping/>
  </p:clrMapOvr>
  <p:transition advClick="0"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810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</a:t>
            </a:r>
          </a:p>
        </p:txBody>
      </p:sp>
      <p:sp>
        <p:nvSpPr>
          <p:cNvPr id="91139" name="Rectangl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2192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2</a:t>
            </a:r>
          </a:p>
        </p:txBody>
      </p:sp>
      <p:sp>
        <p:nvSpPr>
          <p:cNvPr id="91140" name="Rectangl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0574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3</a:t>
            </a:r>
          </a:p>
        </p:txBody>
      </p:sp>
      <p:sp>
        <p:nvSpPr>
          <p:cNvPr id="91141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956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4</a:t>
            </a:r>
          </a:p>
        </p:txBody>
      </p:sp>
      <p:sp>
        <p:nvSpPr>
          <p:cNvPr id="91142" name="Rectangl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338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5</a:t>
            </a:r>
          </a:p>
        </p:txBody>
      </p:sp>
      <p:sp>
        <p:nvSpPr>
          <p:cNvPr id="91143" name="Rectangl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5720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6</a:t>
            </a:r>
          </a:p>
        </p:txBody>
      </p:sp>
      <p:sp>
        <p:nvSpPr>
          <p:cNvPr id="91144" name="Rectangl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4102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7</a:t>
            </a:r>
          </a:p>
        </p:txBody>
      </p:sp>
      <p:sp>
        <p:nvSpPr>
          <p:cNvPr id="91145" name="Rectangle 9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2484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8</a:t>
            </a:r>
          </a:p>
        </p:txBody>
      </p:sp>
      <p:sp>
        <p:nvSpPr>
          <p:cNvPr id="91146" name="Rectangle 1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0866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9</a:t>
            </a:r>
          </a:p>
        </p:txBody>
      </p:sp>
      <p:sp>
        <p:nvSpPr>
          <p:cNvPr id="91147" name="Rectangle 1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9248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10</a:t>
            </a:r>
          </a:p>
        </p:txBody>
      </p:sp>
      <p:sp>
        <p:nvSpPr>
          <p:cNvPr id="91148" name="Rectangle 1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810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11</a:t>
            </a:r>
          </a:p>
        </p:txBody>
      </p:sp>
      <p:sp>
        <p:nvSpPr>
          <p:cNvPr id="91149" name="Rectangle 1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2192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12</a:t>
            </a:r>
          </a:p>
        </p:txBody>
      </p:sp>
      <p:sp>
        <p:nvSpPr>
          <p:cNvPr id="91150" name="Rectangle 1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0574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13</a:t>
            </a:r>
          </a:p>
        </p:txBody>
      </p:sp>
      <p:sp>
        <p:nvSpPr>
          <p:cNvPr id="91151" name="Rectangle 1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956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14</a:t>
            </a:r>
          </a:p>
        </p:txBody>
      </p:sp>
      <p:sp>
        <p:nvSpPr>
          <p:cNvPr id="91152" name="Rectangle 1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338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15</a:t>
            </a:r>
          </a:p>
        </p:txBody>
      </p:sp>
      <p:sp>
        <p:nvSpPr>
          <p:cNvPr id="91153" name="Rectangle 1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5720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16</a:t>
            </a:r>
          </a:p>
        </p:txBody>
      </p:sp>
      <p:sp>
        <p:nvSpPr>
          <p:cNvPr id="91154" name="Rectangle 1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4102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17</a:t>
            </a:r>
          </a:p>
        </p:txBody>
      </p:sp>
      <p:sp>
        <p:nvSpPr>
          <p:cNvPr id="91155" name="Rectangle 1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2484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18</a:t>
            </a:r>
          </a:p>
        </p:txBody>
      </p:sp>
      <p:sp>
        <p:nvSpPr>
          <p:cNvPr id="91156" name="Rectangle 2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0866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19</a:t>
            </a:r>
          </a:p>
        </p:txBody>
      </p:sp>
      <p:sp>
        <p:nvSpPr>
          <p:cNvPr id="91157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9248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20</a:t>
            </a:r>
          </a:p>
        </p:txBody>
      </p:sp>
      <p:sp>
        <p:nvSpPr>
          <p:cNvPr id="21526" name="Text Box 22"/>
          <p:cNvSpPr txBox="1">
            <a:spLocks noChangeArrowheads="1"/>
          </p:cNvSpPr>
          <p:nvPr/>
        </p:nvSpPr>
        <p:spPr bwMode="auto">
          <a:xfrm>
            <a:off x="2057400" y="990600"/>
            <a:ext cx="4724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900" i="0"/>
              <a:t>24:3</a:t>
            </a:r>
          </a:p>
        </p:txBody>
      </p:sp>
    </p:spTree>
  </p:cSld>
  <p:clrMapOvr>
    <a:masterClrMapping/>
  </p:clrMapOvr>
  <p:transition advClick="0"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810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</a:t>
            </a:r>
          </a:p>
        </p:txBody>
      </p:sp>
      <p:sp>
        <p:nvSpPr>
          <p:cNvPr id="90115" name="Rectangl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2192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2</a:t>
            </a:r>
          </a:p>
        </p:txBody>
      </p:sp>
      <p:sp>
        <p:nvSpPr>
          <p:cNvPr id="90116" name="Rectangle 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20574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3</a:t>
            </a:r>
          </a:p>
        </p:txBody>
      </p:sp>
      <p:sp>
        <p:nvSpPr>
          <p:cNvPr id="90117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956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4</a:t>
            </a:r>
          </a:p>
        </p:txBody>
      </p:sp>
      <p:sp>
        <p:nvSpPr>
          <p:cNvPr id="90118" name="Rectangl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338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5</a:t>
            </a:r>
          </a:p>
        </p:txBody>
      </p:sp>
      <p:sp>
        <p:nvSpPr>
          <p:cNvPr id="90119" name="Rectangl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5720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6</a:t>
            </a:r>
          </a:p>
        </p:txBody>
      </p:sp>
      <p:sp>
        <p:nvSpPr>
          <p:cNvPr id="90120" name="Rectangl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4102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7</a:t>
            </a:r>
          </a:p>
        </p:txBody>
      </p:sp>
      <p:sp>
        <p:nvSpPr>
          <p:cNvPr id="90121" name="Rectangl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2484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8</a:t>
            </a:r>
          </a:p>
        </p:txBody>
      </p:sp>
      <p:sp>
        <p:nvSpPr>
          <p:cNvPr id="90122" name="Rectangle 1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0866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9</a:t>
            </a:r>
          </a:p>
        </p:txBody>
      </p:sp>
      <p:sp>
        <p:nvSpPr>
          <p:cNvPr id="90123" name="Rectangle 1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9248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10</a:t>
            </a:r>
          </a:p>
        </p:txBody>
      </p:sp>
      <p:sp>
        <p:nvSpPr>
          <p:cNvPr id="90124" name="Rectangle 1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810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11</a:t>
            </a:r>
          </a:p>
        </p:txBody>
      </p:sp>
      <p:sp>
        <p:nvSpPr>
          <p:cNvPr id="90125" name="Rectangle 1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2192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12</a:t>
            </a:r>
          </a:p>
        </p:txBody>
      </p:sp>
      <p:sp>
        <p:nvSpPr>
          <p:cNvPr id="90126" name="Rectangle 1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0574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13</a:t>
            </a:r>
          </a:p>
        </p:txBody>
      </p:sp>
      <p:sp>
        <p:nvSpPr>
          <p:cNvPr id="90127" name="Rectangle 1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956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14</a:t>
            </a:r>
          </a:p>
        </p:txBody>
      </p:sp>
      <p:sp>
        <p:nvSpPr>
          <p:cNvPr id="90128" name="Rectangle 1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338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15</a:t>
            </a:r>
          </a:p>
        </p:txBody>
      </p:sp>
      <p:sp>
        <p:nvSpPr>
          <p:cNvPr id="90129" name="Rectangle 1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5720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16</a:t>
            </a:r>
          </a:p>
        </p:txBody>
      </p:sp>
      <p:sp>
        <p:nvSpPr>
          <p:cNvPr id="90130" name="Rectangle 1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4102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17</a:t>
            </a:r>
          </a:p>
        </p:txBody>
      </p:sp>
      <p:sp>
        <p:nvSpPr>
          <p:cNvPr id="90131" name="Rectangle 1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2484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18</a:t>
            </a:r>
          </a:p>
        </p:txBody>
      </p:sp>
      <p:sp>
        <p:nvSpPr>
          <p:cNvPr id="90132" name="Rectangle 2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0866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19</a:t>
            </a:r>
          </a:p>
        </p:txBody>
      </p:sp>
      <p:sp>
        <p:nvSpPr>
          <p:cNvPr id="90133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9248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20</a:t>
            </a:r>
          </a:p>
        </p:txBody>
      </p:sp>
      <p:sp>
        <p:nvSpPr>
          <p:cNvPr id="22550" name="Text Box 22"/>
          <p:cNvSpPr txBox="1">
            <a:spLocks noChangeArrowheads="1"/>
          </p:cNvSpPr>
          <p:nvPr/>
        </p:nvSpPr>
        <p:spPr bwMode="auto">
          <a:xfrm>
            <a:off x="2057400" y="1219200"/>
            <a:ext cx="4724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900" i="0"/>
              <a:t>12:4</a:t>
            </a:r>
          </a:p>
        </p:txBody>
      </p:sp>
    </p:spTree>
  </p:cSld>
  <p:clrMapOvr>
    <a:masterClrMapping/>
  </p:clrMapOvr>
  <p:transition advClick="0"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810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</a:t>
            </a:r>
          </a:p>
        </p:txBody>
      </p:sp>
      <p:sp>
        <p:nvSpPr>
          <p:cNvPr id="120835" name="Rectangle 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12192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2</a:t>
            </a:r>
          </a:p>
        </p:txBody>
      </p:sp>
      <p:sp>
        <p:nvSpPr>
          <p:cNvPr id="120836" name="Rectangl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0574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3</a:t>
            </a:r>
          </a:p>
        </p:txBody>
      </p:sp>
      <p:sp>
        <p:nvSpPr>
          <p:cNvPr id="120837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956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4</a:t>
            </a:r>
          </a:p>
        </p:txBody>
      </p:sp>
      <p:sp>
        <p:nvSpPr>
          <p:cNvPr id="120838" name="Rectangl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338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5</a:t>
            </a:r>
          </a:p>
        </p:txBody>
      </p:sp>
      <p:sp>
        <p:nvSpPr>
          <p:cNvPr id="120839" name="Rectangl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5720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6</a:t>
            </a:r>
          </a:p>
        </p:txBody>
      </p:sp>
      <p:sp>
        <p:nvSpPr>
          <p:cNvPr id="120840" name="Rectangl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4102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7</a:t>
            </a:r>
          </a:p>
        </p:txBody>
      </p:sp>
      <p:sp>
        <p:nvSpPr>
          <p:cNvPr id="120841" name="Rectangl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2484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8</a:t>
            </a:r>
          </a:p>
        </p:txBody>
      </p:sp>
      <p:sp>
        <p:nvSpPr>
          <p:cNvPr id="120842" name="Rectangle 1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0866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9</a:t>
            </a:r>
          </a:p>
        </p:txBody>
      </p:sp>
      <p:sp>
        <p:nvSpPr>
          <p:cNvPr id="120843" name="Rectangle 1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9248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10</a:t>
            </a:r>
          </a:p>
        </p:txBody>
      </p:sp>
      <p:sp>
        <p:nvSpPr>
          <p:cNvPr id="120844" name="Rectangle 1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810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11</a:t>
            </a:r>
          </a:p>
        </p:txBody>
      </p:sp>
      <p:sp>
        <p:nvSpPr>
          <p:cNvPr id="120845" name="Rectangle 1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2192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12</a:t>
            </a:r>
          </a:p>
        </p:txBody>
      </p:sp>
      <p:sp>
        <p:nvSpPr>
          <p:cNvPr id="120846" name="Rectangle 1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0574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13</a:t>
            </a:r>
          </a:p>
        </p:txBody>
      </p:sp>
      <p:sp>
        <p:nvSpPr>
          <p:cNvPr id="120847" name="Rectangle 1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956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14</a:t>
            </a:r>
          </a:p>
        </p:txBody>
      </p:sp>
      <p:sp>
        <p:nvSpPr>
          <p:cNvPr id="120848" name="Rectangle 1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338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15</a:t>
            </a:r>
          </a:p>
        </p:txBody>
      </p:sp>
      <p:sp>
        <p:nvSpPr>
          <p:cNvPr id="120849" name="Rectangle 1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5720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16</a:t>
            </a:r>
          </a:p>
        </p:txBody>
      </p:sp>
      <p:sp>
        <p:nvSpPr>
          <p:cNvPr id="120850" name="Rectangle 1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4102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17</a:t>
            </a:r>
          </a:p>
        </p:txBody>
      </p:sp>
      <p:sp>
        <p:nvSpPr>
          <p:cNvPr id="120851" name="Rectangle 1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2484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18</a:t>
            </a:r>
          </a:p>
        </p:txBody>
      </p:sp>
      <p:sp>
        <p:nvSpPr>
          <p:cNvPr id="120852" name="Rectangle 2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0866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19</a:t>
            </a:r>
          </a:p>
        </p:txBody>
      </p:sp>
      <p:sp>
        <p:nvSpPr>
          <p:cNvPr id="120853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9248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20</a:t>
            </a:r>
          </a:p>
        </p:txBody>
      </p:sp>
      <p:sp>
        <p:nvSpPr>
          <p:cNvPr id="23574" name="Text Box 22"/>
          <p:cNvSpPr txBox="1">
            <a:spLocks noChangeArrowheads="1"/>
          </p:cNvSpPr>
          <p:nvPr/>
        </p:nvSpPr>
        <p:spPr bwMode="auto">
          <a:xfrm>
            <a:off x="1524000" y="1066800"/>
            <a:ext cx="5486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900" i="0"/>
              <a:t>8:4</a:t>
            </a:r>
          </a:p>
        </p:txBody>
      </p:sp>
    </p:spTree>
  </p:cSld>
  <p:clrMapOvr>
    <a:masterClrMapping/>
  </p:clrMapOvr>
  <p:transition advClick="0"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810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</a:t>
            </a:r>
          </a:p>
        </p:txBody>
      </p:sp>
      <p:sp>
        <p:nvSpPr>
          <p:cNvPr id="92163" name="Rectangl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2192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2</a:t>
            </a:r>
          </a:p>
        </p:txBody>
      </p:sp>
      <p:sp>
        <p:nvSpPr>
          <p:cNvPr id="92164" name="Rectangl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0574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3</a:t>
            </a:r>
          </a:p>
        </p:txBody>
      </p:sp>
      <p:sp>
        <p:nvSpPr>
          <p:cNvPr id="92165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956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4</a:t>
            </a:r>
          </a:p>
        </p:txBody>
      </p:sp>
      <p:sp>
        <p:nvSpPr>
          <p:cNvPr id="92166" name="Rectangl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338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5</a:t>
            </a:r>
          </a:p>
        </p:txBody>
      </p:sp>
      <p:sp>
        <p:nvSpPr>
          <p:cNvPr id="92167" name="Rectangl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5720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6</a:t>
            </a:r>
          </a:p>
        </p:txBody>
      </p:sp>
      <p:sp>
        <p:nvSpPr>
          <p:cNvPr id="92168" name="Rectangl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4102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7</a:t>
            </a:r>
          </a:p>
        </p:txBody>
      </p:sp>
      <p:sp>
        <p:nvSpPr>
          <p:cNvPr id="92169" name="Rectangl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2484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8</a:t>
            </a:r>
          </a:p>
        </p:txBody>
      </p:sp>
      <p:sp>
        <p:nvSpPr>
          <p:cNvPr id="92170" name="Rectangle 1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0866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9</a:t>
            </a:r>
          </a:p>
        </p:txBody>
      </p:sp>
      <p:sp>
        <p:nvSpPr>
          <p:cNvPr id="92171" name="Rectangle 1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9248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10</a:t>
            </a:r>
          </a:p>
        </p:txBody>
      </p:sp>
      <p:sp>
        <p:nvSpPr>
          <p:cNvPr id="92172" name="Rectangle 1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810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11</a:t>
            </a:r>
          </a:p>
        </p:txBody>
      </p:sp>
      <p:sp>
        <p:nvSpPr>
          <p:cNvPr id="92173" name="Rectangle 1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12192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12</a:t>
            </a:r>
          </a:p>
        </p:txBody>
      </p:sp>
      <p:sp>
        <p:nvSpPr>
          <p:cNvPr id="92174" name="Rectangle 1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0574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13</a:t>
            </a:r>
          </a:p>
        </p:txBody>
      </p:sp>
      <p:sp>
        <p:nvSpPr>
          <p:cNvPr id="92175" name="Rectangle 1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956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14</a:t>
            </a:r>
          </a:p>
        </p:txBody>
      </p:sp>
      <p:sp>
        <p:nvSpPr>
          <p:cNvPr id="92176" name="Rectangle 1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338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15</a:t>
            </a:r>
          </a:p>
        </p:txBody>
      </p:sp>
      <p:sp>
        <p:nvSpPr>
          <p:cNvPr id="92177" name="Rectangle 1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5720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16</a:t>
            </a:r>
          </a:p>
        </p:txBody>
      </p:sp>
      <p:sp>
        <p:nvSpPr>
          <p:cNvPr id="92178" name="Rectangle 1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4102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17</a:t>
            </a:r>
          </a:p>
        </p:txBody>
      </p:sp>
      <p:sp>
        <p:nvSpPr>
          <p:cNvPr id="92179" name="Rectangle 1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2484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18</a:t>
            </a:r>
          </a:p>
        </p:txBody>
      </p:sp>
      <p:sp>
        <p:nvSpPr>
          <p:cNvPr id="92180" name="Rectangle 2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0866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19</a:t>
            </a:r>
          </a:p>
        </p:txBody>
      </p:sp>
      <p:sp>
        <p:nvSpPr>
          <p:cNvPr id="92181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9248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20</a:t>
            </a:r>
          </a:p>
        </p:txBody>
      </p:sp>
      <p:sp>
        <p:nvSpPr>
          <p:cNvPr id="24598" name="Text Box 22"/>
          <p:cNvSpPr txBox="1">
            <a:spLocks noChangeArrowheads="1"/>
          </p:cNvSpPr>
          <p:nvPr/>
        </p:nvSpPr>
        <p:spPr bwMode="auto">
          <a:xfrm>
            <a:off x="1905000" y="1143000"/>
            <a:ext cx="4724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900" i="0"/>
              <a:t>4х3</a:t>
            </a:r>
          </a:p>
        </p:txBody>
      </p:sp>
    </p:spTree>
  </p:cSld>
  <p:clrMapOvr>
    <a:masterClrMapping/>
  </p:clrMapOvr>
  <p:transition advClick="0"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810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</a:t>
            </a:r>
          </a:p>
        </p:txBody>
      </p:sp>
      <p:sp>
        <p:nvSpPr>
          <p:cNvPr id="94211" name="Rectangl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2192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2</a:t>
            </a:r>
          </a:p>
        </p:txBody>
      </p:sp>
      <p:sp>
        <p:nvSpPr>
          <p:cNvPr id="94212" name="Rectangl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0574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3</a:t>
            </a:r>
          </a:p>
        </p:txBody>
      </p:sp>
      <p:sp>
        <p:nvSpPr>
          <p:cNvPr id="94213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956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4</a:t>
            </a:r>
          </a:p>
        </p:txBody>
      </p:sp>
      <p:sp>
        <p:nvSpPr>
          <p:cNvPr id="94214" name="Rectangl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338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5</a:t>
            </a:r>
          </a:p>
        </p:txBody>
      </p:sp>
      <p:sp>
        <p:nvSpPr>
          <p:cNvPr id="94215" name="Rectangl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5720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6</a:t>
            </a:r>
          </a:p>
        </p:txBody>
      </p:sp>
      <p:sp>
        <p:nvSpPr>
          <p:cNvPr id="94216" name="Rectangl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4102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7</a:t>
            </a:r>
          </a:p>
        </p:txBody>
      </p:sp>
      <p:sp>
        <p:nvSpPr>
          <p:cNvPr id="94217" name="Rectangle 9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2484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8</a:t>
            </a:r>
          </a:p>
        </p:txBody>
      </p:sp>
      <p:sp>
        <p:nvSpPr>
          <p:cNvPr id="94218" name="Rectangle 1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0866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9</a:t>
            </a:r>
          </a:p>
        </p:txBody>
      </p:sp>
      <p:sp>
        <p:nvSpPr>
          <p:cNvPr id="94219" name="Rectangle 1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9248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10</a:t>
            </a:r>
          </a:p>
        </p:txBody>
      </p:sp>
      <p:sp>
        <p:nvSpPr>
          <p:cNvPr id="94220" name="Rectangle 1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810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11</a:t>
            </a:r>
          </a:p>
        </p:txBody>
      </p:sp>
      <p:sp>
        <p:nvSpPr>
          <p:cNvPr id="94221" name="Rectangle 1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2192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12</a:t>
            </a:r>
          </a:p>
        </p:txBody>
      </p:sp>
      <p:sp>
        <p:nvSpPr>
          <p:cNvPr id="94222" name="Rectangle 1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0574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13</a:t>
            </a:r>
          </a:p>
        </p:txBody>
      </p:sp>
      <p:sp>
        <p:nvSpPr>
          <p:cNvPr id="94223" name="Rectangle 1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956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14</a:t>
            </a:r>
          </a:p>
        </p:txBody>
      </p:sp>
      <p:sp>
        <p:nvSpPr>
          <p:cNvPr id="94224" name="Rectangle 1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338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15</a:t>
            </a:r>
          </a:p>
        </p:txBody>
      </p:sp>
      <p:sp>
        <p:nvSpPr>
          <p:cNvPr id="94225" name="Rectangle 1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5720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16</a:t>
            </a:r>
          </a:p>
        </p:txBody>
      </p:sp>
      <p:sp>
        <p:nvSpPr>
          <p:cNvPr id="94226" name="Rectangle 1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4102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17</a:t>
            </a:r>
          </a:p>
        </p:txBody>
      </p:sp>
      <p:sp>
        <p:nvSpPr>
          <p:cNvPr id="94227" name="Rectangle 1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2484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18</a:t>
            </a:r>
          </a:p>
        </p:txBody>
      </p:sp>
      <p:sp>
        <p:nvSpPr>
          <p:cNvPr id="94228" name="Rectangle 2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0866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19</a:t>
            </a:r>
          </a:p>
        </p:txBody>
      </p:sp>
      <p:sp>
        <p:nvSpPr>
          <p:cNvPr id="94229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9248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20</a:t>
            </a:r>
          </a:p>
        </p:txBody>
      </p:sp>
      <p:sp>
        <p:nvSpPr>
          <p:cNvPr id="25622" name="Text Box 22"/>
          <p:cNvSpPr txBox="1">
            <a:spLocks noChangeArrowheads="1"/>
          </p:cNvSpPr>
          <p:nvPr/>
        </p:nvSpPr>
        <p:spPr bwMode="auto">
          <a:xfrm>
            <a:off x="1828800" y="1143000"/>
            <a:ext cx="4724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900" i="0"/>
              <a:t>16:2</a:t>
            </a:r>
          </a:p>
        </p:txBody>
      </p:sp>
    </p:spTree>
  </p:cSld>
  <p:clrMapOvr>
    <a:masterClrMapping/>
  </p:clrMapOvr>
  <p:transition advClick="0"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810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</a:t>
            </a:r>
          </a:p>
        </p:txBody>
      </p:sp>
      <p:sp>
        <p:nvSpPr>
          <p:cNvPr id="117763" name="Rectangl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2192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2</a:t>
            </a:r>
          </a:p>
        </p:txBody>
      </p:sp>
      <p:sp>
        <p:nvSpPr>
          <p:cNvPr id="117764" name="Rectangl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0574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3</a:t>
            </a:r>
          </a:p>
        </p:txBody>
      </p:sp>
      <p:sp>
        <p:nvSpPr>
          <p:cNvPr id="117765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956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4</a:t>
            </a:r>
          </a:p>
        </p:txBody>
      </p:sp>
      <p:sp>
        <p:nvSpPr>
          <p:cNvPr id="117766" name="Rectangl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338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5</a:t>
            </a:r>
          </a:p>
        </p:txBody>
      </p:sp>
      <p:sp>
        <p:nvSpPr>
          <p:cNvPr id="117767" name="Rectangl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5720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6</a:t>
            </a:r>
          </a:p>
        </p:txBody>
      </p:sp>
      <p:sp>
        <p:nvSpPr>
          <p:cNvPr id="117768" name="Rectangl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4102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7</a:t>
            </a:r>
          </a:p>
        </p:txBody>
      </p:sp>
      <p:sp>
        <p:nvSpPr>
          <p:cNvPr id="117769" name="Rectangl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2484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8</a:t>
            </a:r>
          </a:p>
        </p:txBody>
      </p:sp>
      <p:sp>
        <p:nvSpPr>
          <p:cNvPr id="117770" name="Rectangle 1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0866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9</a:t>
            </a:r>
          </a:p>
        </p:txBody>
      </p:sp>
      <p:sp>
        <p:nvSpPr>
          <p:cNvPr id="117771" name="Rectangle 1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9248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10</a:t>
            </a:r>
          </a:p>
        </p:txBody>
      </p:sp>
      <p:sp>
        <p:nvSpPr>
          <p:cNvPr id="117772" name="Rectangle 1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810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11</a:t>
            </a:r>
          </a:p>
        </p:txBody>
      </p:sp>
      <p:sp>
        <p:nvSpPr>
          <p:cNvPr id="117773" name="Rectangle 1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12192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12</a:t>
            </a:r>
          </a:p>
        </p:txBody>
      </p:sp>
      <p:sp>
        <p:nvSpPr>
          <p:cNvPr id="117774" name="Rectangle 1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0574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13</a:t>
            </a:r>
          </a:p>
        </p:txBody>
      </p:sp>
      <p:sp>
        <p:nvSpPr>
          <p:cNvPr id="117775" name="Rectangle 1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956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14</a:t>
            </a:r>
          </a:p>
        </p:txBody>
      </p:sp>
      <p:sp>
        <p:nvSpPr>
          <p:cNvPr id="117776" name="Rectangle 1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338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15</a:t>
            </a:r>
          </a:p>
        </p:txBody>
      </p:sp>
      <p:sp>
        <p:nvSpPr>
          <p:cNvPr id="117777" name="Rectangle 1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5720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16</a:t>
            </a:r>
          </a:p>
        </p:txBody>
      </p:sp>
      <p:sp>
        <p:nvSpPr>
          <p:cNvPr id="117778" name="Rectangle 1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4102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17</a:t>
            </a:r>
          </a:p>
        </p:txBody>
      </p:sp>
      <p:sp>
        <p:nvSpPr>
          <p:cNvPr id="117779" name="Rectangle 1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2484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18</a:t>
            </a:r>
          </a:p>
        </p:txBody>
      </p:sp>
      <p:sp>
        <p:nvSpPr>
          <p:cNvPr id="117780" name="Rectangle 2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0866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19</a:t>
            </a:r>
          </a:p>
        </p:txBody>
      </p:sp>
      <p:sp>
        <p:nvSpPr>
          <p:cNvPr id="117781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9248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20</a:t>
            </a:r>
          </a:p>
        </p:txBody>
      </p:sp>
      <p:sp>
        <p:nvSpPr>
          <p:cNvPr id="26646" name="Text Box 22"/>
          <p:cNvSpPr txBox="1">
            <a:spLocks noChangeArrowheads="1"/>
          </p:cNvSpPr>
          <p:nvPr/>
        </p:nvSpPr>
        <p:spPr bwMode="auto">
          <a:xfrm>
            <a:off x="1828800" y="990600"/>
            <a:ext cx="4724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900" i="0"/>
              <a:t>6х2</a:t>
            </a:r>
          </a:p>
        </p:txBody>
      </p:sp>
    </p:spTree>
  </p:cSld>
  <p:clrMapOvr>
    <a:masterClrMapping/>
  </p:clrMapOvr>
  <p:transition advClick="0"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810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</a:t>
            </a:r>
          </a:p>
        </p:txBody>
      </p:sp>
      <p:sp>
        <p:nvSpPr>
          <p:cNvPr id="95235" name="Rectangl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2192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2</a:t>
            </a:r>
          </a:p>
        </p:txBody>
      </p:sp>
      <p:sp>
        <p:nvSpPr>
          <p:cNvPr id="95236" name="Rectangl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0574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3</a:t>
            </a:r>
          </a:p>
        </p:txBody>
      </p:sp>
      <p:sp>
        <p:nvSpPr>
          <p:cNvPr id="95237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956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4</a:t>
            </a:r>
          </a:p>
        </p:txBody>
      </p:sp>
      <p:sp>
        <p:nvSpPr>
          <p:cNvPr id="95238" name="Rectangl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338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5</a:t>
            </a:r>
          </a:p>
        </p:txBody>
      </p:sp>
      <p:sp>
        <p:nvSpPr>
          <p:cNvPr id="95239" name="Rectangl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5720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6</a:t>
            </a:r>
          </a:p>
        </p:txBody>
      </p:sp>
      <p:sp>
        <p:nvSpPr>
          <p:cNvPr id="95240" name="Rectangl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4102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7</a:t>
            </a:r>
          </a:p>
        </p:txBody>
      </p:sp>
      <p:sp>
        <p:nvSpPr>
          <p:cNvPr id="95241" name="Rectangl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2484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8</a:t>
            </a:r>
          </a:p>
        </p:txBody>
      </p:sp>
      <p:sp>
        <p:nvSpPr>
          <p:cNvPr id="95242" name="Rectangle 1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0866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9</a:t>
            </a:r>
          </a:p>
        </p:txBody>
      </p:sp>
      <p:sp>
        <p:nvSpPr>
          <p:cNvPr id="95243" name="Rectangle 1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9248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10</a:t>
            </a:r>
          </a:p>
        </p:txBody>
      </p:sp>
      <p:sp>
        <p:nvSpPr>
          <p:cNvPr id="95244" name="Rectangle 1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810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11</a:t>
            </a:r>
          </a:p>
        </p:txBody>
      </p:sp>
      <p:sp>
        <p:nvSpPr>
          <p:cNvPr id="95245" name="Rectangle 1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2192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12</a:t>
            </a:r>
          </a:p>
        </p:txBody>
      </p:sp>
      <p:sp>
        <p:nvSpPr>
          <p:cNvPr id="95246" name="Rectangle 1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0574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13</a:t>
            </a:r>
          </a:p>
        </p:txBody>
      </p:sp>
      <p:sp>
        <p:nvSpPr>
          <p:cNvPr id="95247" name="Rectangle 1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956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14</a:t>
            </a:r>
          </a:p>
        </p:txBody>
      </p:sp>
      <p:sp>
        <p:nvSpPr>
          <p:cNvPr id="95248" name="Rectangle 1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338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15</a:t>
            </a:r>
          </a:p>
        </p:txBody>
      </p:sp>
      <p:sp>
        <p:nvSpPr>
          <p:cNvPr id="95249" name="Rectangle 1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5720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16</a:t>
            </a:r>
          </a:p>
        </p:txBody>
      </p:sp>
      <p:sp>
        <p:nvSpPr>
          <p:cNvPr id="95250" name="Rectangle 1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4102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17</a:t>
            </a:r>
          </a:p>
        </p:txBody>
      </p:sp>
      <p:sp>
        <p:nvSpPr>
          <p:cNvPr id="95251" name="Rectangle 1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2484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18</a:t>
            </a:r>
          </a:p>
        </p:txBody>
      </p:sp>
      <p:sp>
        <p:nvSpPr>
          <p:cNvPr id="95252" name="Rectangle 2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0866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19</a:t>
            </a:r>
          </a:p>
        </p:txBody>
      </p:sp>
      <p:sp>
        <p:nvSpPr>
          <p:cNvPr id="95253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9248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20</a:t>
            </a:r>
          </a:p>
        </p:txBody>
      </p:sp>
      <p:sp>
        <p:nvSpPr>
          <p:cNvPr id="27670" name="Text Box 22"/>
          <p:cNvSpPr txBox="1">
            <a:spLocks noChangeArrowheads="1"/>
          </p:cNvSpPr>
          <p:nvPr/>
        </p:nvSpPr>
        <p:spPr bwMode="auto">
          <a:xfrm>
            <a:off x="2133600" y="990600"/>
            <a:ext cx="4724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900" i="0"/>
              <a:t>27:3</a:t>
            </a:r>
          </a:p>
        </p:txBody>
      </p:sp>
    </p:spTree>
  </p:cSld>
  <p:clrMapOvr>
    <a:masterClrMapping/>
  </p:clrMapOvr>
  <p:transition advClick="0"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Grp="1" noChangeArrowheads="1"/>
          </p:cNvSpPr>
          <p:nvPr>
            <p:ph type="title"/>
          </p:nvPr>
        </p:nvSpPr>
        <p:spPr>
          <a:xfrm>
            <a:off x="1066800" y="1295400"/>
            <a:ext cx="7315200" cy="2971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72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  </a:t>
            </a:r>
            <a:r>
              <a:rPr lang="ru-RU" sz="6600" smtClean="0">
                <a:solidFill>
                  <a:schemeClr val="tx2">
                    <a:satMod val="130000"/>
                  </a:schemeClr>
                </a:solidFill>
                <a:latin typeface="Lucida Handwriting" pitchFamily="66" charset="0"/>
              </a:rPr>
              <a:t>Вы ошиблись!</a:t>
            </a:r>
          </a:p>
        </p:txBody>
      </p:sp>
      <p:pic>
        <p:nvPicPr>
          <p:cNvPr id="10243" name="Picture 5" descr="bd00085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114300" y="495300"/>
            <a:ext cx="5867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6" descr="bd00085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3171825" y="1019175"/>
            <a:ext cx="6324600" cy="504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5" name="Picture 1" descr="C:\Users\Женя\Desktop\shkolnye_kartinki_8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51024" y="4114800"/>
            <a:ext cx="2339975" cy="1905000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810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</a:t>
            </a:r>
          </a:p>
        </p:txBody>
      </p:sp>
      <p:sp>
        <p:nvSpPr>
          <p:cNvPr id="96259" name="Rectangl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2192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2</a:t>
            </a:r>
          </a:p>
        </p:txBody>
      </p:sp>
      <p:sp>
        <p:nvSpPr>
          <p:cNvPr id="96260" name="Rectangl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0574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3</a:t>
            </a:r>
          </a:p>
        </p:txBody>
      </p:sp>
      <p:sp>
        <p:nvSpPr>
          <p:cNvPr id="96261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956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4</a:t>
            </a:r>
          </a:p>
        </p:txBody>
      </p:sp>
      <p:sp>
        <p:nvSpPr>
          <p:cNvPr id="96262" name="Rectangl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338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5</a:t>
            </a:r>
          </a:p>
        </p:txBody>
      </p:sp>
      <p:sp>
        <p:nvSpPr>
          <p:cNvPr id="96263" name="Rectangl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5720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6</a:t>
            </a:r>
          </a:p>
        </p:txBody>
      </p:sp>
      <p:sp>
        <p:nvSpPr>
          <p:cNvPr id="96264" name="Rectangl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4102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7</a:t>
            </a:r>
          </a:p>
        </p:txBody>
      </p:sp>
      <p:sp>
        <p:nvSpPr>
          <p:cNvPr id="96265" name="Rectangl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2484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8</a:t>
            </a:r>
          </a:p>
        </p:txBody>
      </p:sp>
      <p:sp>
        <p:nvSpPr>
          <p:cNvPr id="96266" name="Rectangle 1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0866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9</a:t>
            </a:r>
          </a:p>
        </p:txBody>
      </p:sp>
      <p:sp>
        <p:nvSpPr>
          <p:cNvPr id="96267" name="Rectangle 1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9248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10</a:t>
            </a:r>
          </a:p>
        </p:txBody>
      </p:sp>
      <p:sp>
        <p:nvSpPr>
          <p:cNvPr id="96268" name="Rectangle 1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810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11</a:t>
            </a:r>
          </a:p>
        </p:txBody>
      </p:sp>
      <p:sp>
        <p:nvSpPr>
          <p:cNvPr id="96269" name="Rectangle 1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2192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12</a:t>
            </a:r>
          </a:p>
        </p:txBody>
      </p:sp>
      <p:sp>
        <p:nvSpPr>
          <p:cNvPr id="96270" name="Rectangle 1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0574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13</a:t>
            </a:r>
          </a:p>
        </p:txBody>
      </p:sp>
      <p:sp>
        <p:nvSpPr>
          <p:cNvPr id="96271" name="Rectangle 1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956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14</a:t>
            </a:r>
          </a:p>
        </p:txBody>
      </p:sp>
      <p:sp>
        <p:nvSpPr>
          <p:cNvPr id="96272" name="Rectangle 1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338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15</a:t>
            </a:r>
          </a:p>
        </p:txBody>
      </p:sp>
      <p:sp>
        <p:nvSpPr>
          <p:cNvPr id="96273" name="Rectangle 1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5720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16</a:t>
            </a:r>
          </a:p>
        </p:txBody>
      </p:sp>
      <p:sp>
        <p:nvSpPr>
          <p:cNvPr id="96274" name="Rectangle 1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4102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17</a:t>
            </a:r>
          </a:p>
        </p:txBody>
      </p:sp>
      <p:sp>
        <p:nvSpPr>
          <p:cNvPr id="96275" name="Rectangle 1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2484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18</a:t>
            </a:r>
          </a:p>
        </p:txBody>
      </p:sp>
      <p:sp>
        <p:nvSpPr>
          <p:cNvPr id="96276" name="Rectangle 2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0866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19</a:t>
            </a:r>
          </a:p>
        </p:txBody>
      </p:sp>
      <p:sp>
        <p:nvSpPr>
          <p:cNvPr id="96277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9248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20</a:t>
            </a:r>
          </a:p>
        </p:txBody>
      </p:sp>
      <p:sp>
        <p:nvSpPr>
          <p:cNvPr id="28694" name="Text Box 22"/>
          <p:cNvSpPr txBox="1">
            <a:spLocks noChangeArrowheads="1"/>
          </p:cNvSpPr>
          <p:nvPr/>
        </p:nvSpPr>
        <p:spPr bwMode="auto">
          <a:xfrm>
            <a:off x="2057400" y="1066800"/>
            <a:ext cx="4724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900" i="0"/>
              <a:t>36:4</a:t>
            </a:r>
          </a:p>
        </p:txBody>
      </p:sp>
    </p:spTree>
  </p:cSld>
  <p:clrMapOvr>
    <a:masterClrMapping/>
  </p:clrMapOvr>
  <p:transition advClick="0"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810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</a:t>
            </a:r>
          </a:p>
        </p:txBody>
      </p:sp>
      <p:sp>
        <p:nvSpPr>
          <p:cNvPr id="99331" name="Rectangl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2192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2</a:t>
            </a:r>
          </a:p>
        </p:txBody>
      </p:sp>
      <p:sp>
        <p:nvSpPr>
          <p:cNvPr id="99332" name="Rectangl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0574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3</a:t>
            </a:r>
          </a:p>
        </p:txBody>
      </p:sp>
      <p:sp>
        <p:nvSpPr>
          <p:cNvPr id="99333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956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4</a:t>
            </a:r>
          </a:p>
        </p:txBody>
      </p:sp>
      <p:sp>
        <p:nvSpPr>
          <p:cNvPr id="99334" name="Rectangl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338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5</a:t>
            </a:r>
          </a:p>
        </p:txBody>
      </p:sp>
      <p:sp>
        <p:nvSpPr>
          <p:cNvPr id="99335" name="Rectangl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5720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6</a:t>
            </a:r>
          </a:p>
        </p:txBody>
      </p:sp>
      <p:sp>
        <p:nvSpPr>
          <p:cNvPr id="99336" name="Rectangl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4102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7</a:t>
            </a:r>
          </a:p>
        </p:txBody>
      </p:sp>
      <p:sp>
        <p:nvSpPr>
          <p:cNvPr id="99337" name="Rectangl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2484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8</a:t>
            </a:r>
          </a:p>
        </p:txBody>
      </p:sp>
      <p:sp>
        <p:nvSpPr>
          <p:cNvPr id="99338" name="Rectangle 1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0866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9</a:t>
            </a:r>
          </a:p>
        </p:txBody>
      </p:sp>
      <p:sp>
        <p:nvSpPr>
          <p:cNvPr id="99339" name="Rectangle 1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9248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10</a:t>
            </a:r>
          </a:p>
        </p:txBody>
      </p:sp>
      <p:sp>
        <p:nvSpPr>
          <p:cNvPr id="99340" name="Rectangle 1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810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11</a:t>
            </a:r>
          </a:p>
        </p:txBody>
      </p:sp>
      <p:sp>
        <p:nvSpPr>
          <p:cNvPr id="99341" name="Rectangle 1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2192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12</a:t>
            </a:r>
          </a:p>
        </p:txBody>
      </p:sp>
      <p:sp>
        <p:nvSpPr>
          <p:cNvPr id="99342" name="Rectangle 1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0574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13</a:t>
            </a:r>
          </a:p>
        </p:txBody>
      </p:sp>
      <p:sp>
        <p:nvSpPr>
          <p:cNvPr id="99343" name="Rectangle 1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956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14</a:t>
            </a:r>
          </a:p>
        </p:txBody>
      </p:sp>
      <p:sp>
        <p:nvSpPr>
          <p:cNvPr id="99344" name="Rectangle 1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338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15</a:t>
            </a:r>
          </a:p>
        </p:txBody>
      </p:sp>
      <p:sp>
        <p:nvSpPr>
          <p:cNvPr id="99345" name="Rectangle 1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5720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16</a:t>
            </a:r>
          </a:p>
        </p:txBody>
      </p:sp>
      <p:sp>
        <p:nvSpPr>
          <p:cNvPr id="99346" name="Rectangle 1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4102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17</a:t>
            </a:r>
          </a:p>
        </p:txBody>
      </p:sp>
      <p:sp>
        <p:nvSpPr>
          <p:cNvPr id="99347" name="Rectangle 19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2484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18</a:t>
            </a:r>
          </a:p>
        </p:txBody>
      </p:sp>
      <p:sp>
        <p:nvSpPr>
          <p:cNvPr id="99348" name="Rectangle 2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0866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19</a:t>
            </a:r>
          </a:p>
        </p:txBody>
      </p:sp>
      <p:sp>
        <p:nvSpPr>
          <p:cNvPr id="99349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9248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20</a:t>
            </a:r>
          </a:p>
        </p:txBody>
      </p:sp>
      <p:sp>
        <p:nvSpPr>
          <p:cNvPr id="29718" name="Text Box 22"/>
          <p:cNvSpPr txBox="1">
            <a:spLocks noChangeArrowheads="1"/>
          </p:cNvSpPr>
          <p:nvPr/>
        </p:nvSpPr>
        <p:spPr bwMode="auto">
          <a:xfrm>
            <a:off x="2133600" y="914400"/>
            <a:ext cx="4724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900" i="0"/>
              <a:t>2х9</a:t>
            </a:r>
          </a:p>
        </p:txBody>
      </p:sp>
    </p:spTree>
  </p:cSld>
  <p:clrMapOvr>
    <a:masterClrMapping/>
  </p:clrMapOvr>
  <p:transition advClick="0"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810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</a:t>
            </a:r>
          </a:p>
        </p:txBody>
      </p:sp>
      <p:sp>
        <p:nvSpPr>
          <p:cNvPr id="103427" name="Rectangl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2192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2</a:t>
            </a:r>
          </a:p>
        </p:txBody>
      </p:sp>
      <p:sp>
        <p:nvSpPr>
          <p:cNvPr id="103428" name="Rectangl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0574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3</a:t>
            </a:r>
          </a:p>
        </p:txBody>
      </p:sp>
      <p:sp>
        <p:nvSpPr>
          <p:cNvPr id="103429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956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4</a:t>
            </a:r>
          </a:p>
        </p:txBody>
      </p:sp>
      <p:sp>
        <p:nvSpPr>
          <p:cNvPr id="103430" name="Rectangl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338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5</a:t>
            </a:r>
          </a:p>
        </p:txBody>
      </p:sp>
      <p:sp>
        <p:nvSpPr>
          <p:cNvPr id="103431" name="Rectangl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5720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6</a:t>
            </a:r>
          </a:p>
        </p:txBody>
      </p:sp>
      <p:sp>
        <p:nvSpPr>
          <p:cNvPr id="103432" name="Rectangle 8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54102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7</a:t>
            </a:r>
          </a:p>
        </p:txBody>
      </p:sp>
      <p:sp>
        <p:nvSpPr>
          <p:cNvPr id="103433" name="Rectangl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2484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8</a:t>
            </a:r>
          </a:p>
        </p:txBody>
      </p:sp>
      <p:sp>
        <p:nvSpPr>
          <p:cNvPr id="103434" name="Rectangle 1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0866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9</a:t>
            </a:r>
          </a:p>
        </p:txBody>
      </p:sp>
      <p:sp>
        <p:nvSpPr>
          <p:cNvPr id="103435" name="Rectangle 1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9248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10</a:t>
            </a:r>
          </a:p>
        </p:txBody>
      </p:sp>
      <p:sp>
        <p:nvSpPr>
          <p:cNvPr id="103436" name="Rectangle 1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810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11</a:t>
            </a:r>
          </a:p>
        </p:txBody>
      </p:sp>
      <p:sp>
        <p:nvSpPr>
          <p:cNvPr id="103437" name="Rectangle 1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2192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12</a:t>
            </a:r>
          </a:p>
        </p:txBody>
      </p:sp>
      <p:sp>
        <p:nvSpPr>
          <p:cNvPr id="103438" name="Rectangle 1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0574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13</a:t>
            </a:r>
          </a:p>
        </p:txBody>
      </p:sp>
      <p:sp>
        <p:nvSpPr>
          <p:cNvPr id="103439" name="Rectangle 1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956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14</a:t>
            </a:r>
          </a:p>
        </p:txBody>
      </p:sp>
      <p:sp>
        <p:nvSpPr>
          <p:cNvPr id="103440" name="Rectangle 1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338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15</a:t>
            </a:r>
          </a:p>
        </p:txBody>
      </p:sp>
      <p:sp>
        <p:nvSpPr>
          <p:cNvPr id="103441" name="Rectangle 1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5720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16</a:t>
            </a:r>
          </a:p>
        </p:txBody>
      </p:sp>
      <p:sp>
        <p:nvSpPr>
          <p:cNvPr id="103442" name="Rectangle 1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4102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17</a:t>
            </a:r>
          </a:p>
        </p:txBody>
      </p:sp>
      <p:sp>
        <p:nvSpPr>
          <p:cNvPr id="103443" name="Rectangle 1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2484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18</a:t>
            </a:r>
          </a:p>
        </p:txBody>
      </p:sp>
      <p:sp>
        <p:nvSpPr>
          <p:cNvPr id="103444" name="Rectangle 2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0866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19</a:t>
            </a:r>
          </a:p>
        </p:txBody>
      </p:sp>
      <p:sp>
        <p:nvSpPr>
          <p:cNvPr id="103445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9248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20</a:t>
            </a:r>
          </a:p>
        </p:txBody>
      </p:sp>
      <p:sp>
        <p:nvSpPr>
          <p:cNvPr id="32790" name="Text Box 22"/>
          <p:cNvSpPr txBox="1">
            <a:spLocks noChangeArrowheads="1"/>
          </p:cNvSpPr>
          <p:nvPr/>
        </p:nvSpPr>
        <p:spPr bwMode="auto">
          <a:xfrm>
            <a:off x="2057400" y="1143000"/>
            <a:ext cx="4724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900" i="0"/>
              <a:t>14:2</a:t>
            </a:r>
          </a:p>
        </p:txBody>
      </p:sp>
    </p:spTree>
  </p:cSld>
  <p:clrMapOvr>
    <a:masterClrMapping/>
  </p:clrMapOvr>
  <p:transition advClick="0"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810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</a:t>
            </a:r>
          </a:p>
        </p:txBody>
      </p:sp>
      <p:sp>
        <p:nvSpPr>
          <p:cNvPr id="105475" name="Rectangle 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12192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2</a:t>
            </a:r>
          </a:p>
        </p:txBody>
      </p:sp>
      <p:sp>
        <p:nvSpPr>
          <p:cNvPr id="105476" name="Rectangl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0574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3</a:t>
            </a:r>
          </a:p>
        </p:txBody>
      </p:sp>
      <p:sp>
        <p:nvSpPr>
          <p:cNvPr id="105477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956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4</a:t>
            </a:r>
          </a:p>
        </p:txBody>
      </p:sp>
      <p:sp>
        <p:nvSpPr>
          <p:cNvPr id="105478" name="Rectangl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338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5</a:t>
            </a:r>
          </a:p>
        </p:txBody>
      </p:sp>
      <p:sp>
        <p:nvSpPr>
          <p:cNvPr id="105479" name="Rectangl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5720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6</a:t>
            </a:r>
          </a:p>
        </p:txBody>
      </p:sp>
      <p:sp>
        <p:nvSpPr>
          <p:cNvPr id="105480" name="Rectangl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4102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7</a:t>
            </a:r>
          </a:p>
        </p:txBody>
      </p:sp>
      <p:sp>
        <p:nvSpPr>
          <p:cNvPr id="105481" name="Rectangl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2484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8</a:t>
            </a:r>
          </a:p>
        </p:txBody>
      </p:sp>
      <p:sp>
        <p:nvSpPr>
          <p:cNvPr id="105482" name="Rectangle 1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0866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9</a:t>
            </a:r>
          </a:p>
        </p:txBody>
      </p:sp>
      <p:sp>
        <p:nvSpPr>
          <p:cNvPr id="105483" name="Rectangle 1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9248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10</a:t>
            </a:r>
          </a:p>
        </p:txBody>
      </p:sp>
      <p:sp>
        <p:nvSpPr>
          <p:cNvPr id="105484" name="Rectangle 1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810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11</a:t>
            </a:r>
          </a:p>
        </p:txBody>
      </p:sp>
      <p:sp>
        <p:nvSpPr>
          <p:cNvPr id="105485" name="Rectangle 1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2192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12</a:t>
            </a:r>
          </a:p>
        </p:txBody>
      </p:sp>
      <p:sp>
        <p:nvSpPr>
          <p:cNvPr id="105486" name="Rectangle 1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0574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13</a:t>
            </a:r>
          </a:p>
        </p:txBody>
      </p:sp>
      <p:sp>
        <p:nvSpPr>
          <p:cNvPr id="105487" name="Rectangle 1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956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14</a:t>
            </a:r>
          </a:p>
        </p:txBody>
      </p:sp>
      <p:sp>
        <p:nvSpPr>
          <p:cNvPr id="105488" name="Rectangle 1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338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15</a:t>
            </a:r>
          </a:p>
        </p:txBody>
      </p:sp>
      <p:sp>
        <p:nvSpPr>
          <p:cNvPr id="105489" name="Rectangle 1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5720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16</a:t>
            </a:r>
          </a:p>
        </p:txBody>
      </p:sp>
      <p:sp>
        <p:nvSpPr>
          <p:cNvPr id="105490" name="Rectangle 1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4102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17</a:t>
            </a:r>
          </a:p>
        </p:txBody>
      </p:sp>
      <p:sp>
        <p:nvSpPr>
          <p:cNvPr id="105491" name="Rectangle 1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2484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18</a:t>
            </a:r>
          </a:p>
        </p:txBody>
      </p:sp>
      <p:sp>
        <p:nvSpPr>
          <p:cNvPr id="105492" name="Rectangle 2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0866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19</a:t>
            </a:r>
          </a:p>
        </p:txBody>
      </p:sp>
      <p:sp>
        <p:nvSpPr>
          <p:cNvPr id="105493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9248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20</a:t>
            </a:r>
          </a:p>
        </p:txBody>
      </p:sp>
      <p:sp>
        <p:nvSpPr>
          <p:cNvPr id="33814" name="Text Box 22"/>
          <p:cNvSpPr txBox="1">
            <a:spLocks noChangeArrowheads="1"/>
          </p:cNvSpPr>
          <p:nvPr/>
        </p:nvSpPr>
        <p:spPr bwMode="auto">
          <a:xfrm>
            <a:off x="1981200" y="1143000"/>
            <a:ext cx="4724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900" i="0"/>
              <a:t>16:8</a:t>
            </a:r>
          </a:p>
        </p:txBody>
      </p:sp>
    </p:spTree>
  </p:cSld>
  <p:clrMapOvr>
    <a:masterClrMapping/>
  </p:clrMapOvr>
  <p:transition advClick="0"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810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</a:t>
            </a:r>
          </a:p>
        </p:txBody>
      </p:sp>
      <p:sp>
        <p:nvSpPr>
          <p:cNvPr id="106499" name="Rectangl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2192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2</a:t>
            </a:r>
          </a:p>
        </p:txBody>
      </p:sp>
      <p:sp>
        <p:nvSpPr>
          <p:cNvPr id="106500" name="Rectangl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0574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3</a:t>
            </a:r>
          </a:p>
        </p:txBody>
      </p:sp>
      <p:sp>
        <p:nvSpPr>
          <p:cNvPr id="106501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956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4</a:t>
            </a:r>
          </a:p>
        </p:txBody>
      </p:sp>
      <p:sp>
        <p:nvSpPr>
          <p:cNvPr id="106502" name="Rectangl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338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5</a:t>
            </a:r>
          </a:p>
        </p:txBody>
      </p:sp>
      <p:sp>
        <p:nvSpPr>
          <p:cNvPr id="106503" name="Rectangl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5720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6</a:t>
            </a:r>
          </a:p>
        </p:txBody>
      </p:sp>
      <p:sp>
        <p:nvSpPr>
          <p:cNvPr id="106504" name="Rectangl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4102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7</a:t>
            </a:r>
          </a:p>
        </p:txBody>
      </p:sp>
      <p:sp>
        <p:nvSpPr>
          <p:cNvPr id="106505" name="Rectangl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2484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8</a:t>
            </a:r>
          </a:p>
        </p:txBody>
      </p:sp>
      <p:sp>
        <p:nvSpPr>
          <p:cNvPr id="106506" name="Rectangle 1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0866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9</a:t>
            </a:r>
          </a:p>
        </p:txBody>
      </p:sp>
      <p:sp>
        <p:nvSpPr>
          <p:cNvPr id="106507" name="Rectangle 1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9248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10</a:t>
            </a:r>
          </a:p>
        </p:txBody>
      </p:sp>
      <p:sp>
        <p:nvSpPr>
          <p:cNvPr id="106508" name="Rectangle 1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810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11</a:t>
            </a:r>
          </a:p>
        </p:txBody>
      </p:sp>
      <p:sp>
        <p:nvSpPr>
          <p:cNvPr id="106509" name="Rectangle 1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2192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12</a:t>
            </a:r>
          </a:p>
        </p:txBody>
      </p:sp>
      <p:sp>
        <p:nvSpPr>
          <p:cNvPr id="106510" name="Rectangle 1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0574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13</a:t>
            </a:r>
          </a:p>
        </p:txBody>
      </p:sp>
      <p:sp>
        <p:nvSpPr>
          <p:cNvPr id="106511" name="Rectangle 1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956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14</a:t>
            </a:r>
          </a:p>
        </p:txBody>
      </p:sp>
      <p:sp>
        <p:nvSpPr>
          <p:cNvPr id="106512" name="Rectangle 1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338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15</a:t>
            </a:r>
          </a:p>
        </p:txBody>
      </p:sp>
      <p:sp>
        <p:nvSpPr>
          <p:cNvPr id="106513" name="Rectangle 1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5720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16</a:t>
            </a:r>
          </a:p>
        </p:txBody>
      </p:sp>
      <p:sp>
        <p:nvSpPr>
          <p:cNvPr id="106514" name="Rectangle 1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4102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17</a:t>
            </a:r>
          </a:p>
        </p:txBody>
      </p:sp>
      <p:sp>
        <p:nvSpPr>
          <p:cNvPr id="106515" name="Rectangle 1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2484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18</a:t>
            </a:r>
          </a:p>
        </p:txBody>
      </p:sp>
      <p:sp>
        <p:nvSpPr>
          <p:cNvPr id="106516" name="Rectangle 2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0866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19</a:t>
            </a:r>
          </a:p>
        </p:txBody>
      </p:sp>
      <p:sp>
        <p:nvSpPr>
          <p:cNvPr id="106517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9248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20</a:t>
            </a:r>
          </a:p>
        </p:txBody>
      </p:sp>
      <p:sp>
        <p:nvSpPr>
          <p:cNvPr id="34838" name="Text Box 22"/>
          <p:cNvSpPr txBox="1">
            <a:spLocks noChangeArrowheads="1"/>
          </p:cNvSpPr>
          <p:nvPr/>
        </p:nvSpPr>
        <p:spPr bwMode="auto">
          <a:xfrm>
            <a:off x="1828800" y="1143000"/>
            <a:ext cx="4724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900" i="0"/>
              <a:t>54:6</a:t>
            </a:r>
          </a:p>
        </p:txBody>
      </p:sp>
    </p:spTree>
  </p:cSld>
  <p:clrMapOvr>
    <a:masterClrMapping/>
  </p:clrMapOvr>
  <p:transition advClick="0"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810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</a:t>
            </a:r>
          </a:p>
        </p:txBody>
      </p:sp>
      <p:sp>
        <p:nvSpPr>
          <p:cNvPr id="115715" name="Rectangl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2192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2</a:t>
            </a:r>
          </a:p>
        </p:txBody>
      </p:sp>
      <p:sp>
        <p:nvSpPr>
          <p:cNvPr id="115716" name="Rectangl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0574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3</a:t>
            </a:r>
          </a:p>
        </p:txBody>
      </p:sp>
      <p:sp>
        <p:nvSpPr>
          <p:cNvPr id="115717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956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4</a:t>
            </a:r>
          </a:p>
        </p:txBody>
      </p:sp>
      <p:sp>
        <p:nvSpPr>
          <p:cNvPr id="115718" name="Rectangl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338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5</a:t>
            </a:r>
          </a:p>
        </p:txBody>
      </p:sp>
      <p:sp>
        <p:nvSpPr>
          <p:cNvPr id="115719" name="Rectangl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5720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6</a:t>
            </a:r>
          </a:p>
        </p:txBody>
      </p:sp>
      <p:sp>
        <p:nvSpPr>
          <p:cNvPr id="115720" name="Rectangl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4102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7</a:t>
            </a:r>
          </a:p>
        </p:txBody>
      </p:sp>
      <p:sp>
        <p:nvSpPr>
          <p:cNvPr id="115721" name="Rectangl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2484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8</a:t>
            </a:r>
          </a:p>
        </p:txBody>
      </p:sp>
      <p:sp>
        <p:nvSpPr>
          <p:cNvPr id="115722" name="Rectangle 1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0866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9</a:t>
            </a:r>
          </a:p>
        </p:txBody>
      </p:sp>
      <p:sp>
        <p:nvSpPr>
          <p:cNvPr id="115723" name="Rectangle 1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9248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10</a:t>
            </a:r>
          </a:p>
        </p:txBody>
      </p:sp>
      <p:sp>
        <p:nvSpPr>
          <p:cNvPr id="115724" name="Rectangle 1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810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11</a:t>
            </a:r>
          </a:p>
        </p:txBody>
      </p:sp>
      <p:sp>
        <p:nvSpPr>
          <p:cNvPr id="115725" name="Rectangle 1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2192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12</a:t>
            </a:r>
          </a:p>
        </p:txBody>
      </p:sp>
      <p:sp>
        <p:nvSpPr>
          <p:cNvPr id="115726" name="Rectangle 1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0574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13</a:t>
            </a:r>
          </a:p>
        </p:txBody>
      </p:sp>
      <p:sp>
        <p:nvSpPr>
          <p:cNvPr id="115727" name="Rectangle 15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28956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14</a:t>
            </a:r>
          </a:p>
        </p:txBody>
      </p:sp>
      <p:sp>
        <p:nvSpPr>
          <p:cNvPr id="115728" name="Rectangle 1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338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15</a:t>
            </a:r>
          </a:p>
        </p:txBody>
      </p:sp>
      <p:sp>
        <p:nvSpPr>
          <p:cNvPr id="115729" name="Rectangle 1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5720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16</a:t>
            </a:r>
          </a:p>
        </p:txBody>
      </p:sp>
      <p:sp>
        <p:nvSpPr>
          <p:cNvPr id="115730" name="Rectangle 1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4102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17</a:t>
            </a:r>
          </a:p>
        </p:txBody>
      </p:sp>
      <p:sp>
        <p:nvSpPr>
          <p:cNvPr id="115731" name="Rectangle 1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2484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18</a:t>
            </a:r>
          </a:p>
        </p:txBody>
      </p:sp>
      <p:sp>
        <p:nvSpPr>
          <p:cNvPr id="115732" name="Rectangle 2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0866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19</a:t>
            </a:r>
          </a:p>
        </p:txBody>
      </p:sp>
      <p:sp>
        <p:nvSpPr>
          <p:cNvPr id="115733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9248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20</a:t>
            </a:r>
          </a:p>
        </p:txBody>
      </p:sp>
      <p:sp>
        <p:nvSpPr>
          <p:cNvPr id="35862" name="Text Box 22"/>
          <p:cNvSpPr txBox="1">
            <a:spLocks noChangeArrowheads="1"/>
          </p:cNvSpPr>
          <p:nvPr/>
        </p:nvSpPr>
        <p:spPr bwMode="auto">
          <a:xfrm>
            <a:off x="1752600" y="990600"/>
            <a:ext cx="4724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900" i="0"/>
              <a:t>7х2</a:t>
            </a:r>
          </a:p>
        </p:txBody>
      </p:sp>
    </p:spTree>
  </p:cSld>
  <p:clrMapOvr>
    <a:masterClrMapping/>
  </p:clrMapOvr>
  <p:transition advClick="0"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810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</a:t>
            </a:r>
          </a:p>
        </p:txBody>
      </p:sp>
      <p:sp>
        <p:nvSpPr>
          <p:cNvPr id="119811" name="Rectangle 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12192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2</a:t>
            </a:r>
          </a:p>
        </p:txBody>
      </p:sp>
      <p:sp>
        <p:nvSpPr>
          <p:cNvPr id="119812" name="Rectangl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0574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3</a:t>
            </a:r>
          </a:p>
        </p:txBody>
      </p:sp>
      <p:sp>
        <p:nvSpPr>
          <p:cNvPr id="119813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956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4</a:t>
            </a:r>
          </a:p>
        </p:txBody>
      </p:sp>
      <p:sp>
        <p:nvSpPr>
          <p:cNvPr id="119814" name="Rectangl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338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5</a:t>
            </a:r>
          </a:p>
        </p:txBody>
      </p:sp>
      <p:sp>
        <p:nvSpPr>
          <p:cNvPr id="119815" name="Rectangl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5720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6</a:t>
            </a:r>
          </a:p>
        </p:txBody>
      </p:sp>
      <p:sp>
        <p:nvSpPr>
          <p:cNvPr id="119816" name="Rectangl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4102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7</a:t>
            </a:r>
          </a:p>
        </p:txBody>
      </p:sp>
      <p:sp>
        <p:nvSpPr>
          <p:cNvPr id="119817" name="Rectangl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2484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8</a:t>
            </a:r>
          </a:p>
        </p:txBody>
      </p:sp>
      <p:sp>
        <p:nvSpPr>
          <p:cNvPr id="119818" name="Rectangle 1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0866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9</a:t>
            </a:r>
          </a:p>
        </p:txBody>
      </p:sp>
      <p:sp>
        <p:nvSpPr>
          <p:cNvPr id="119819" name="Rectangle 1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9248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10</a:t>
            </a:r>
          </a:p>
        </p:txBody>
      </p:sp>
      <p:sp>
        <p:nvSpPr>
          <p:cNvPr id="119820" name="Rectangle 1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810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11</a:t>
            </a:r>
          </a:p>
        </p:txBody>
      </p:sp>
      <p:sp>
        <p:nvSpPr>
          <p:cNvPr id="119821" name="Rectangle 1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2192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12</a:t>
            </a:r>
          </a:p>
        </p:txBody>
      </p:sp>
      <p:sp>
        <p:nvSpPr>
          <p:cNvPr id="119822" name="Rectangle 1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0574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13</a:t>
            </a:r>
          </a:p>
        </p:txBody>
      </p:sp>
      <p:sp>
        <p:nvSpPr>
          <p:cNvPr id="119823" name="Rectangle 1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956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14</a:t>
            </a:r>
          </a:p>
        </p:txBody>
      </p:sp>
      <p:sp>
        <p:nvSpPr>
          <p:cNvPr id="119824" name="Rectangle 1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338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15</a:t>
            </a:r>
          </a:p>
        </p:txBody>
      </p:sp>
      <p:sp>
        <p:nvSpPr>
          <p:cNvPr id="119825" name="Rectangle 1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5720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16</a:t>
            </a:r>
          </a:p>
        </p:txBody>
      </p:sp>
      <p:sp>
        <p:nvSpPr>
          <p:cNvPr id="119826" name="Rectangle 1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4102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17</a:t>
            </a:r>
          </a:p>
        </p:txBody>
      </p:sp>
      <p:sp>
        <p:nvSpPr>
          <p:cNvPr id="119827" name="Rectangle 1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2484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18</a:t>
            </a:r>
          </a:p>
        </p:txBody>
      </p:sp>
      <p:sp>
        <p:nvSpPr>
          <p:cNvPr id="119828" name="Rectangle 2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0866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19</a:t>
            </a:r>
          </a:p>
        </p:txBody>
      </p:sp>
      <p:sp>
        <p:nvSpPr>
          <p:cNvPr id="119829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9248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20</a:t>
            </a:r>
          </a:p>
        </p:txBody>
      </p:sp>
      <p:sp>
        <p:nvSpPr>
          <p:cNvPr id="36886" name="Text Box 22"/>
          <p:cNvSpPr txBox="1">
            <a:spLocks noChangeArrowheads="1"/>
          </p:cNvSpPr>
          <p:nvPr/>
        </p:nvSpPr>
        <p:spPr bwMode="auto">
          <a:xfrm>
            <a:off x="1752600" y="762000"/>
            <a:ext cx="5486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900" i="0"/>
              <a:t>16:8</a:t>
            </a:r>
          </a:p>
        </p:txBody>
      </p:sp>
    </p:spTree>
  </p:cSld>
  <p:clrMapOvr>
    <a:masterClrMapping/>
  </p:clrMapOvr>
  <p:transition advClick="0"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5" descr="bd00085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190500" y="495300"/>
            <a:ext cx="5867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5" name="Picture 6" descr="bd00085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3009900" y="723900"/>
            <a:ext cx="5867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0" name="AutoShape 2"/>
          <p:cNvSpPr>
            <a:spLocks noGrp="1" noChangeArrowheads="1"/>
          </p:cNvSpPr>
          <p:nvPr>
            <p:ph type="title"/>
          </p:nvPr>
        </p:nvSpPr>
        <p:spPr>
          <a:xfrm>
            <a:off x="1828800" y="2057400"/>
            <a:ext cx="6553200" cy="16002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880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</a:rPr>
              <a:t>Молодцы!</a:t>
            </a:r>
          </a:p>
        </p:txBody>
      </p:sp>
    </p:spTree>
  </p:cSld>
  <p:clrMapOvr>
    <a:masterClrMapping/>
  </p:clrMapOvr>
  <p:transition advClick="0"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1397000"/>
          <a:ext cx="6095997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t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49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3261"/>
                <a:gridCol w="833261"/>
                <a:gridCol w="833261"/>
                <a:gridCol w="833261"/>
                <a:gridCol w="833261"/>
                <a:gridCol w="833261"/>
                <a:gridCol w="833261"/>
                <a:gridCol w="833261"/>
                <a:gridCol w="83326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810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</a:t>
            </a:r>
          </a:p>
        </p:txBody>
      </p:sp>
      <p:sp>
        <p:nvSpPr>
          <p:cNvPr id="31747" name="Rectangl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2192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2</a:t>
            </a:r>
          </a:p>
        </p:txBody>
      </p:sp>
      <p:sp>
        <p:nvSpPr>
          <p:cNvPr id="31748" name="Rectangl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0574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3</a:t>
            </a:r>
          </a:p>
        </p:txBody>
      </p:sp>
      <p:sp>
        <p:nvSpPr>
          <p:cNvPr id="31749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956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4</a:t>
            </a:r>
          </a:p>
        </p:txBody>
      </p:sp>
      <p:sp>
        <p:nvSpPr>
          <p:cNvPr id="31750" name="Rectangl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338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5</a:t>
            </a:r>
          </a:p>
        </p:txBody>
      </p:sp>
      <p:sp>
        <p:nvSpPr>
          <p:cNvPr id="31751" name="Rectangl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5720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6</a:t>
            </a:r>
          </a:p>
        </p:txBody>
      </p:sp>
      <p:sp>
        <p:nvSpPr>
          <p:cNvPr id="31752" name="Rectangl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4102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7</a:t>
            </a:r>
          </a:p>
        </p:txBody>
      </p:sp>
      <p:sp>
        <p:nvSpPr>
          <p:cNvPr id="31753" name="Rectangl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2484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8</a:t>
            </a:r>
          </a:p>
        </p:txBody>
      </p:sp>
      <p:sp>
        <p:nvSpPr>
          <p:cNvPr id="31754" name="Rectangle 1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0866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9</a:t>
            </a:r>
          </a:p>
        </p:txBody>
      </p:sp>
      <p:sp>
        <p:nvSpPr>
          <p:cNvPr id="31755" name="Rectangle 1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9248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10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2057400" y="1219200"/>
            <a:ext cx="4724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900" i="0">
                <a:latin typeface="Lucida Handwriting" pitchFamily="66" charset="0"/>
              </a:rPr>
              <a:t>6</a:t>
            </a:r>
            <a:r>
              <a:rPr lang="ru-RU" sz="12900" i="0"/>
              <a:t>х2</a:t>
            </a:r>
          </a:p>
        </p:txBody>
      </p:sp>
      <p:sp>
        <p:nvSpPr>
          <p:cNvPr id="31757" name="Rectangle 1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810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11</a:t>
            </a:r>
          </a:p>
        </p:txBody>
      </p:sp>
      <p:sp>
        <p:nvSpPr>
          <p:cNvPr id="31758" name="Rectangle 1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12192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12</a:t>
            </a:r>
          </a:p>
        </p:txBody>
      </p:sp>
      <p:sp>
        <p:nvSpPr>
          <p:cNvPr id="31759" name="Rectangle 1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0574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13</a:t>
            </a:r>
          </a:p>
        </p:txBody>
      </p:sp>
      <p:sp>
        <p:nvSpPr>
          <p:cNvPr id="31760" name="Rectangle 1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956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14</a:t>
            </a:r>
          </a:p>
        </p:txBody>
      </p:sp>
      <p:sp>
        <p:nvSpPr>
          <p:cNvPr id="31761" name="Rectangle 1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338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15</a:t>
            </a:r>
          </a:p>
        </p:txBody>
      </p:sp>
      <p:sp>
        <p:nvSpPr>
          <p:cNvPr id="31762" name="Rectangle 1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5720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16</a:t>
            </a:r>
          </a:p>
        </p:txBody>
      </p:sp>
      <p:sp>
        <p:nvSpPr>
          <p:cNvPr id="31763" name="Rectangle 1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4102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17</a:t>
            </a:r>
          </a:p>
        </p:txBody>
      </p:sp>
      <p:sp>
        <p:nvSpPr>
          <p:cNvPr id="31764" name="Rectangle 2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2484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18</a:t>
            </a:r>
          </a:p>
        </p:txBody>
      </p:sp>
      <p:sp>
        <p:nvSpPr>
          <p:cNvPr id="31765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0866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19</a:t>
            </a:r>
          </a:p>
        </p:txBody>
      </p:sp>
      <p:sp>
        <p:nvSpPr>
          <p:cNvPr id="31766" name="Rectangle 2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9248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20</a:t>
            </a:r>
          </a:p>
        </p:txBody>
      </p:sp>
    </p:spTree>
  </p:cSld>
  <p:clrMapOvr>
    <a:masterClrMapping/>
  </p:clrMapOvr>
  <p:transition advClick="0"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24000" y="1397000"/>
          <a:ext cx="6095997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2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3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4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5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6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7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8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9</a:t>
                      </a:r>
                      <a:endParaRPr lang="ru-RU" sz="3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2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4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6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8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10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12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14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16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18</a:t>
                      </a:r>
                      <a:endParaRPr lang="ru-RU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3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6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9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12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15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18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21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24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27</a:t>
                      </a:r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24000" y="1397000"/>
          <a:ext cx="6095997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5920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524000" y="0"/>
          <a:ext cx="6069013" cy="669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r:id="rId4" imgW="6069141" imgH="6695862" progId="Word.Document.8">
                  <p:embed/>
                </p:oleObj>
              </mc:Choice>
              <mc:Fallback>
                <p:oleObj name="Document" r:id="rId4" imgW="6069141" imgH="6695862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6069013" cy="669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Пифагор </a:t>
            </a:r>
            <a:endParaRPr lang="ru-RU" sz="4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86200" cy="193236"/>
          </a:xfrm>
        </p:spPr>
        <p:txBody>
          <a:bodyPr>
            <a:normAutofit fontScale="55000" lnSpcReduction="20000"/>
          </a:bodyPr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5058" name="Picture 2" descr="C:\Users\Женя\Desktop\af_08_pifago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447800"/>
            <a:ext cx="8382000" cy="472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Синквейн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таблица Пифагора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Задача  3, стр. 35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1397000"/>
          <a:ext cx="6096000" cy="1747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Расход проволоки на одну клетку</a:t>
                      </a:r>
                      <a:endParaRPr lang="ru-RU" sz="20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1397000"/>
          <a:ext cx="6096000" cy="1442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Количество клеток</a:t>
                      </a:r>
                      <a:endParaRPr lang="ru-RU" sz="20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1397000"/>
          <a:ext cx="6096000" cy="1442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Общий расход проволоки</a:t>
                      </a:r>
                      <a:endParaRPr lang="ru-RU" sz="20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1397000"/>
          <a:ext cx="6096000" cy="2138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Расход проволоки на одну клетку</a:t>
                      </a:r>
                    </a:p>
                    <a:p>
                      <a:endParaRPr lang="ru-RU" sz="20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клеток</a:t>
                      </a:r>
                    </a:p>
                    <a:p>
                      <a:endParaRPr lang="ru-RU" sz="20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Общий расход проволоки</a:t>
                      </a:r>
                    </a:p>
                    <a:p>
                      <a:endParaRPr lang="ru-RU" sz="20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 шт.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810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</a:t>
            </a:r>
          </a:p>
        </p:txBody>
      </p:sp>
      <p:sp>
        <p:nvSpPr>
          <p:cNvPr id="88067" name="Rectangl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2192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2</a:t>
            </a:r>
          </a:p>
        </p:txBody>
      </p:sp>
      <p:sp>
        <p:nvSpPr>
          <p:cNvPr id="88068" name="Rectangl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0574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3</a:t>
            </a:r>
          </a:p>
        </p:txBody>
      </p:sp>
      <p:sp>
        <p:nvSpPr>
          <p:cNvPr id="88069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956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4</a:t>
            </a:r>
          </a:p>
        </p:txBody>
      </p:sp>
      <p:sp>
        <p:nvSpPr>
          <p:cNvPr id="88070" name="Rectangl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338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5</a:t>
            </a:r>
          </a:p>
        </p:txBody>
      </p:sp>
      <p:sp>
        <p:nvSpPr>
          <p:cNvPr id="88071" name="Rectangl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5720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6</a:t>
            </a:r>
          </a:p>
        </p:txBody>
      </p:sp>
      <p:sp>
        <p:nvSpPr>
          <p:cNvPr id="88072" name="Rectangl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4102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7</a:t>
            </a:r>
          </a:p>
        </p:txBody>
      </p:sp>
      <p:sp>
        <p:nvSpPr>
          <p:cNvPr id="88073" name="Rectangl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2484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8</a:t>
            </a:r>
          </a:p>
        </p:txBody>
      </p:sp>
      <p:sp>
        <p:nvSpPr>
          <p:cNvPr id="88074" name="Rectangle 1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0866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9</a:t>
            </a:r>
          </a:p>
        </p:txBody>
      </p:sp>
      <p:sp>
        <p:nvSpPr>
          <p:cNvPr id="88075" name="Rectangle 1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9248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10</a:t>
            </a:r>
          </a:p>
        </p:txBody>
      </p:sp>
      <p:sp>
        <p:nvSpPr>
          <p:cNvPr id="88076" name="Rectangle 1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810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11</a:t>
            </a:r>
          </a:p>
        </p:txBody>
      </p:sp>
      <p:sp>
        <p:nvSpPr>
          <p:cNvPr id="88077" name="Rectangle 1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2192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12</a:t>
            </a:r>
          </a:p>
        </p:txBody>
      </p:sp>
      <p:sp>
        <p:nvSpPr>
          <p:cNvPr id="88078" name="Rectangle 1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0574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13</a:t>
            </a:r>
          </a:p>
        </p:txBody>
      </p:sp>
      <p:sp>
        <p:nvSpPr>
          <p:cNvPr id="88079" name="Rectangle 1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956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14</a:t>
            </a:r>
          </a:p>
        </p:txBody>
      </p:sp>
      <p:sp>
        <p:nvSpPr>
          <p:cNvPr id="88080" name="Rectangle 1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338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15</a:t>
            </a:r>
          </a:p>
        </p:txBody>
      </p:sp>
      <p:sp>
        <p:nvSpPr>
          <p:cNvPr id="88081" name="Rectangle 1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5720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16</a:t>
            </a:r>
          </a:p>
        </p:txBody>
      </p:sp>
      <p:sp>
        <p:nvSpPr>
          <p:cNvPr id="88082" name="Rectangle 1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4102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17</a:t>
            </a:r>
          </a:p>
        </p:txBody>
      </p:sp>
      <p:sp>
        <p:nvSpPr>
          <p:cNvPr id="88083" name="Rectangle 1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2484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18</a:t>
            </a:r>
          </a:p>
        </p:txBody>
      </p:sp>
      <p:sp>
        <p:nvSpPr>
          <p:cNvPr id="88084" name="Rectangle 2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0866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19</a:t>
            </a:r>
          </a:p>
        </p:txBody>
      </p:sp>
      <p:sp>
        <p:nvSpPr>
          <p:cNvPr id="88085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9248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20</a:t>
            </a:r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2286000" y="990600"/>
            <a:ext cx="4724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900" i="0"/>
              <a:t>3х3</a:t>
            </a:r>
          </a:p>
        </p:txBody>
      </p:sp>
    </p:spTree>
  </p:cSld>
  <p:clrMapOvr>
    <a:masterClrMapping/>
  </p:clrMapOvr>
  <p:transition advClick="0"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1397000"/>
          <a:ext cx="6096000" cy="2138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Расход проволоки на одну клетку</a:t>
                      </a:r>
                    </a:p>
                    <a:p>
                      <a:endParaRPr lang="ru-RU" sz="20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клеток</a:t>
                      </a:r>
                    </a:p>
                    <a:p>
                      <a:endParaRPr lang="ru-RU" sz="20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Общий расход проволоки</a:t>
                      </a:r>
                    </a:p>
                    <a:p>
                      <a:endParaRPr lang="ru-RU" sz="20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20м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1397000"/>
          <a:ext cx="6096000" cy="32969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Расход проволоки на одну клетку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клеток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Общий расход проволоки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? одинаковый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1397000"/>
          <a:ext cx="5867400" cy="2286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32000"/>
                <a:gridCol w="2032000"/>
                <a:gridCol w="18034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Расход проволоки на одну клетку</a:t>
                      </a:r>
                    </a:p>
                    <a:p>
                      <a:endParaRPr lang="ru-RU" sz="20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клеток</a:t>
                      </a:r>
                    </a:p>
                    <a:p>
                      <a:endParaRPr lang="ru-RU" sz="20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Общий расход проволоки</a:t>
                      </a:r>
                    </a:p>
                    <a:p>
                      <a:endParaRPr lang="ru-RU" sz="24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5 шт.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1397000"/>
          <a:ext cx="6096000" cy="2321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Расход проволоки на одну клетку</a:t>
                      </a:r>
                    </a:p>
                    <a:p>
                      <a:endParaRPr lang="ru-RU" sz="20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клеток</a:t>
                      </a:r>
                    </a:p>
                    <a:p>
                      <a:endParaRPr lang="ru-RU" sz="20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Общий расход проволоки</a:t>
                      </a:r>
                    </a:p>
                    <a:p>
                      <a:endParaRPr lang="ru-RU" sz="24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?</a:t>
                      </a:r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1397000"/>
          <a:ext cx="609600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Расход проволоки на одну клетку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клеток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Общий расход проволоки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?(одинаковый)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2 шт.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20м</a:t>
                      </a:r>
                      <a:endParaRPr lang="ru-RU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10 м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5 шт.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?</a:t>
                      </a:r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6800" y="457200"/>
            <a:ext cx="7406640" cy="1472184"/>
          </a:xfrm>
        </p:spPr>
        <p:txBody>
          <a:bodyPr>
            <a:normAutofit/>
          </a:bodyPr>
          <a:lstStyle/>
          <a:p>
            <a:r>
              <a:rPr lang="ru-RU" sz="6000" i="1" dirty="0" smtClean="0"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ru-RU" sz="6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1) 20:2=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10(м)-на  одну  клетку;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457200"/>
            <a:ext cx="7406640" cy="1472184"/>
          </a:xfrm>
        </p:spPr>
        <p:txBody>
          <a:bodyPr>
            <a:normAutofit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2) 10*5=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50(м)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810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</a:t>
            </a:r>
          </a:p>
        </p:txBody>
      </p:sp>
      <p:sp>
        <p:nvSpPr>
          <p:cNvPr id="109571" name="Rectangl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2192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2</a:t>
            </a:r>
          </a:p>
        </p:txBody>
      </p:sp>
      <p:sp>
        <p:nvSpPr>
          <p:cNvPr id="109572" name="Rectangl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0574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3</a:t>
            </a:r>
          </a:p>
        </p:txBody>
      </p:sp>
      <p:sp>
        <p:nvSpPr>
          <p:cNvPr id="109573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956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4</a:t>
            </a:r>
          </a:p>
        </p:txBody>
      </p:sp>
      <p:sp>
        <p:nvSpPr>
          <p:cNvPr id="109574" name="Rectangl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338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5</a:t>
            </a:r>
          </a:p>
        </p:txBody>
      </p:sp>
      <p:sp>
        <p:nvSpPr>
          <p:cNvPr id="109575" name="Rectangl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5720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6</a:t>
            </a:r>
          </a:p>
        </p:txBody>
      </p:sp>
      <p:sp>
        <p:nvSpPr>
          <p:cNvPr id="109576" name="Rectangl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4102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7</a:t>
            </a:r>
          </a:p>
        </p:txBody>
      </p:sp>
      <p:sp>
        <p:nvSpPr>
          <p:cNvPr id="109577" name="Rectangl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2484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8</a:t>
            </a:r>
          </a:p>
        </p:txBody>
      </p:sp>
      <p:sp>
        <p:nvSpPr>
          <p:cNvPr id="109578" name="Rectangle 1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0866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9</a:t>
            </a:r>
          </a:p>
        </p:txBody>
      </p:sp>
      <p:sp>
        <p:nvSpPr>
          <p:cNvPr id="109579" name="Rectangle 1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9248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10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2057400" y="1219200"/>
            <a:ext cx="4724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900" i="0"/>
              <a:t>3х4</a:t>
            </a:r>
          </a:p>
        </p:txBody>
      </p:sp>
      <p:sp>
        <p:nvSpPr>
          <p:cNvPr id="109581" name="Rectangle 1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810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11</a:t>
            </a:r>
          </a:p>
        </p:txBody>
      </p:sp>
      <p:sp>
        <p:nvSpPr>
          <p:cNvPr id="109582" name="Rectangle 1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12192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12</a:t>
            </a:r>
          </a:p>
        </p:txBody>
      </p:sp>
      <p:sp>
        <p:nvSpPr>
          <p:cNvPr id="109583" name="Rectangle 1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0574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13</a:t>
            </a:r>
          </a:p>
        </p:txBody>
      </p:sp>
      <p:sp>
        <p:nvSpPr>
          <p:cNvPr id="109584" name="Rectangle 1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956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14</a:t>
            </a:r>
          </a:p>
        </p:txBody>
      </p:sp>
      <p:sp>
        <p:nvSpPr>
          <p:cNvPr id="109585" name="Rectangle 1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338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15</a:t>
            </a:r>
          </a:p>
        </p:txBody>
      </p:sp>
      <p:sp>
        <p:nvSpPr>
          <p:cNvPr id="109586" name="Rectangle 1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5720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16</a:t>
            </a:r>
          </a:p>
        </p:txBody>
      </p:sp>
      <p:sp>
        <p:nvSpPr>
          <p:cNvPr id="109587" name="Rectangle 1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4102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17</a:t>
            </a:r>
          </a:p>
        </p:txBody>
      </p:sp>
      <p:sp>
        <p:nvSpPr>
          <p:cNvPr id="109588" name="Rectangle 2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2484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18</a:t>
            </a:r>
          </a:p>
        </p:txBody>
      </p:sp>
      <p:sp>
        <p:nvSpPr>
          <p:cNvPr id="109589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0866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19</a:t>
            </a:r>
          </a:p>
        </p:txBody>
      </p:sp>
      <p:sp>
        <p:nvSpPr>
          <p:cNvPr id="109590" name="Rectangle 2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9248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20</a:t>
            </a:r>
          </a:p>
        </p:txBody>
      </p:sp>
    </p:spTree>
  </p:cSld>
  <p:clrMapOvr>
    <a:masterClrMapping/>
  </p:clrMapOvr>
  <p:transition advClick="0"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Ответ: на одну клетку израсходовали  10 метров проволоки.</a:t>
            </a:r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000" i="1" dirty="0" smtClean="0"/>
              <a:t>На 5  клеток пойдёт 50 метров проволоки.</a:t>
            </a:r>
            <a:endParaRPr lang="ru-RU" sz="4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498080" cy="1524000"/>
          </a:xfrm>
        </p:spPr>
        <p:txBody>
          <a:bodyPr>
            <a:normAutofit/>
          </a:bodyPr>
          <a:lstStyle/>
          <a:p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Рефлексия:</a:t>
            </a:r>
            <a:endParaRPr lang="ru-RU" sz="4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24000" y="1295400"/>
            <a:ext cx="25623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Закончи предложение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71600" y="1828800"/>
            <a:ext cx="5791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Сегодня я узнал…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 почувствовал, что…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Мне представляется интересным то, что…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 бы хотел (а) еще раз услышать…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Работа над заданием помогла мне…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Меня удивило…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 меня появилось желание…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Урок дал мне для жизни…</a:t>
            </a:r>
          </a:p>
        </p:txBody>
      </p:sp>
      <p:pic>
        <p:nvPicPr>
          <p:cNvPr id="46082" name="Picture 2" descr="C:\Users\Женя\Desktop\shkolnye_kartinki_0-150x150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58025" y="5000625"/>
            <a:ext cx="142875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Домашнее задание: Стр.35, №2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810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</a:t>
            </a:r>
          </a:p>
        </p:txBody>
      </p:sp>
      <p:sp>
        <p:nvSpPr>
          <p:cNvPr id="63491" name="Rectangl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2192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2</a:t>
            </a:r>
          </a:p>
        </p:txBody>
      </p:sp>
      <p:sp>
        <p:nvSpPr>
          <p:cNvPr id="63492" name="Rectangl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0574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3</a:t>
            </a:r>
          </a:p>
        </p:txBody>
      </p:sp>
      <p:sp>
        <p:nvSpPr>
          <p:cNvPr id="63493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956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4</a:t>
            </a:r>
          </a:p>
        </p:txBody>
      </p:sp>
      <p:sp>
        <p:nvSpPr>
          <p:cNvPr id="63494" name="Rectangl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338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5</a:t>
            </a:r>
          </a:p>
        </p:txBody>
      </p:sp>
      <p:sp>
        <p:nvSpPr>
          <p:cNvPr id="63495" name="Rectangl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5720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6</a:t>
            </a:r>
          </a:p>
        </p:txBody>
      </p:sp>
      <p:sp>
        <p:nvSpPr>
          <p:cNvPr id="63496" name="Rectangl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4102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7</a:t>
            </a:r>
          </a:p>
        </p:txBody>
      </p:sp>
      <p:sp>
        <p:nvSpPr>
          <p:cNvPr id="63497" name="Rectangl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2484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8</a:t>
            </a:r>
          </a:p>
        </p:txBody>
      </p:sp>
      <p:sp>
        <p:nvSpPr>
          <p:cNvPr id="63498" name="Rectangle 1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0866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9</a:t>
            </a:r>
          </a:p>
        </p:txBody>
      </p:sp>
      <p:sp>
        <p:nvSpPr>
          <p:cNvPr id="63499" name="Rectangle 11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9248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10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2133600" y="990600"/>
            <a:ext cx="4724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900" i="0"/>
              <a:t>2х5</a:t>
            </a:r>
          </a:p>
        </p:txBody>
      </p:sp>
      <p:sp>
        <p:nvSpPr>
          <p:cNvPr id="63501" name="Rectangle 1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810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11</a:t>
            </a:r>
          </a:p>
        </p:txBody>
      </p:sp>
      <p:sp>
        <p:nvSpPr>
          <p:cNvPr id="63502" name="Rectangle 1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2192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12</a:t>
            </a:r>
          </a:p>
        </p:txBody>
      </p:sp>
      <p:sp>
        <p:nvSpPr>
          <p:cNvPr id="63503" name="Rectangle 1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0574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13</a:t>
            </a:r>
          </a:p>
        </p:txBody>
      </p:sp>
      <p:sp>
        <p:nvSpPr>
          <p:cNvPr id="63504" name="Rectangle 1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956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14</a:t>
            </a:r>
          </a:p>
        </p:txBody>
      </p:sp>
      <p:sp>
        <p:nvSpPr>
          <p:cNvPr id="63505" name="Rectangle 1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338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15</a:t>
            </a:r>
          </a:p>
        </p:txBody>
      </p:sp>
      <p:sp>
        <p:nvSpPr>
          <p:cNvPr id="63506" name="Rectangle 1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5720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16</a:t>
            </a:r>
          </a:p>
        </p:txBody>
      </p:sp>
      <p:sp>
        <p:nvSpPr>
          <p:cNvPr id="63507" name="Rectangle 1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4102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17</a:t>
            </a:r>
          </a:p>
        </p:txBody>
      </p:sp>
      <p:sp>
        <p:nvSpPr>
          <p:cNvPr id="63508" name="Rectangle 2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2484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18</a:t>
            </a:r>
          </a:p>
        </p:txBody>
      </p:sp>
      <p:sp>
        <p:nvSpPr>
          <p:cNvPr id="63509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0866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19</a:t>
            </a:r>
          </a:p>
        </p:txBody>
      </p:sp>
      <p:sp>
        <p:nvSpPr>
          <p:cNvPr id="63510" name="Rectangle 2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9248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20</a:t>
            </a:r>
          </a:p>
        </p:txBody>
      </p:sp>
    </p:spTree>
  </p:cSld>
  <p:clrMapOvr>
    <a:masterClrMapping/>
  </p:clrMapOvr>
  <p:transition advClick="0"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810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</a:t>
            </a:r>
          </a:p>
        </p:txBody>
      </p:sp>
      <p:sp>
        <p:nvSpPr>
          <p:cNvPr id="67587" name="Rectangl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2192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2</a:t>
            </a:r>
          </a:p>
        </p:txBody>
      </p:sp>
      <p:sp>
        <p:nvSpPr>
          <p:cNvPr id="67588" name="Rectangl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0574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3</a:t>
            </a:r>
          </a:p>
        </p:txBody>
      </p:sp>
      <p:sp>
        <p:nvSpPr>
          <p:cNvPr id="67589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956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4</a:t>
            </a:r>
          </a:p>
        </p:txBody>
      </p:sp>
      <p:sp>
        <p:nvSpPr>
          <p:cNvPr id="67590" name="Rectangl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338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5</a:t>
            </a:r>
          </a:p>
        </p:txBody>
      </p:sp>
      <p:sp>
        <p:nvSpPr>
          <p:cNvPr id="67591" name="Rectangl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5720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6</a:t>
            </a:r>
          </a:p>
        </p:txBody>
      </p:sp>
      <p:sp>
        <p:nvSpPr>
          <p:cNvPr id="67592" name="Rectangl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4102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7</a:t>
            </a:r>
          </a:p>
        </p:txBody>
      </p:sp>
      <p:sp>
        <p:nvSpPr>
          <p:cNvPr id="67593" name="Rectangl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2484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8</a:t>
            </a:r>
          </a:p>
        </p:txBody>
      </p:sp>
      <p:sp>
        <p:nvSpPr>
          <p:cNvPr id="67594" name="Rectangle 1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0866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9</a:t>
            </a:r>
          </a:p>
        </p:txBody>
      </p:sp>
      <p:sp>
        <p:nvSpPr>
          <p:cNvPr id="67595" name="Rectangle 1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9248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10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2057400" y="990600"/>
            <a:ext cx="4724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900" i="0"/>
              <a:t>2х8</a:t>
            </a:r>
          </a:p>
        </p:txBody>
      </p:sp>
      <p:sp>
        <p:nvSpPr>
          <p:cNvPr id="67597" name="Rectangle 1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810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11</a:t>
            </a:r>
          </a:p>
        </p:txBody>
      </p:sp>
      <p:sp>
        <p:nvSpPr>
          <p:cNvPr id="67598" name="Rectangle 1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2192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12</a:t>
            </a:r>
          </a:p>
        </p:txBody>
      </p:sp>
      <p:sp>
        <p:nvSpPr>
          <p:cNvPr id="67599" name="Rectangle 1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0574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13</a:t>
            </a:r>
          </a:p>
        </p:txBody>
      </p:sp>
      <p:sp>
        <p:nvSpPr>
          <p:cNvPr id="67600" name="Rectangle 1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956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14</a:t>
            </a:r>
          </a:p>
        </p:txBody>
      </p:sp>
      <p:sp>
        <p:nvSpPr>
          <p:cNvPr id="67601" name="Rectangle 1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338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15</a:t>
            </a:r>
          </a:p>
        </p:txBody>
      </p:sp>
      <p:sp>
        <p:nvSpPr>
          <p:cNvPr id="67602" name="Rectangle 18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45720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16</a:t>
            </a:r>
          </a:p>
        </p:txBody>
      </p:sp>
      <p:sp>
        <p:nvSpPr>
          <p:cNvPr id="67603" name="Rectangle 1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4102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17</a:t>
            </a:r>
          </a:p>
        </p:txBody>
      </p:sp>
      <p:sp>
        <p:nvSpPr>
          <p:cNvPr id="67604" name="Rectangle 2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2484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18</a:t>
            </a:r>
          </a:p>
        </p:txBody>
      </p:sp>
      <p:sp>
        <p:nvSpPr>
          <p:cNvPr id="67605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0866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19</a:t>
            </a:r>
          </a:p>
        </p:txBody>
      </p:sp>
      <p:sp>
        <p:nvSpPr>
          <p:cNvPr id="67606" name="Rectangle 2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9248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20</a:t>
            </a:r>
          </a:p>
        </p:txBody>
      </p:sp>
    </p:spTree>
  </p:cSld>
  <p:clrMapOvr>
    <a:masterClrMapping/>
  </p:clrMapOvr>
  <p:transition advClick="0"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810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</a:t>
            </a:r>
          </a:p>
        </p:txBody>
      </p:sp>
      <p:sp>
        <p:nvSpPr>
          <p:cNvPr id="111619" name="Rectangl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2192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2</a:t>
            </a:r>
          </a:p>
        </p:txBody>
      </p:sp>
      <p:sp>
        <p:nvSpPr>
          <p:cNvPr id="111620" name="Rectangl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0574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3</a:t>
            </a:r>
          </a:p>
        </p:txBody>
      </p:sp>
      <p:sp>
        <p:nvSpPr>
          <p:cNvPr id="111621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956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4</a:t>
            </a:r>
          </a:p>
        </p:txBody>
      </p:sp>
      <p:sp>
        <p:nvSpPr>
          <p:cNvPr id="111622" name="Rectangl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338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5</a:t>
            </a:r>
          </a:p>
        </p:txBody>
      </p:sp>
      <p:sp>
        <p:nvSpPr>
          <p:cNvPr id="111623" name="Rectangl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5720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6</a:t>
            </a:r>
          </a:p>
        </p:txBody>
      </p:sp>
      <p:sp>
        <p:nvSpPr>
          <p:cNvPr id="111624" name="Rectangl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4102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7</a:t>
            </a:r>
          </a:p>
        </p:txBody>
      </p:sp>
      <p:sp>
        <p:nvSpPr>
          <p:cNvPr id="111625" name="Rectangl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2484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8</a:t>
            </a:r>
          </a:p>
        </p:txBody>
      </p:sp>
      <p:sp>
        <p:nvSpPr>
          <p:cNvPr id="111626" name="Rectangle 1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0866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9</a:t>
            </a:r>
          </a:p>
        </p:txBody>
      </p:sp>
      <p:sp>
        <p:nvSpPr>
          <p:cNvPr id="111627" name="Rectangle 11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9248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10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2133600" y="914400"/>
            <a:ext cx="4724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900" i="0"/>
              <a:t>5х2</a:t>
            </a:r>
          </a:p>
        </p:txBody>
      </p:sp>
      <p:sp>
        <p:nvSpPr>
          <p:cNvPr id="111629" name="Rectangle 1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810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11</a:t>
            </a:r>
          </a:p>
        </p:txBody>
      </p:sp>
      <p:sp>
        <p:nvSpPr>
          <p:cNvPr id="111630" name="Rectangle 1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2192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12</a:t>
            </a:r>
          </a:p>
        </p:txBody>
      </p:sp>
      <p:sp>
        <p:nvSpPr>
          <p:cNvPr id="111631" name="Rectangle 1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0574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13</a:t>
            </a:r>
          </a:p>
        </p:txBody>
      </p:sp>
      <p:sp>
        <p:nvSpPr>
          <p:cNvPr id="111632" name="Rectangle 1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956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14</a:t>
            </a:r>
          </a:p>
        </p:txBody>
      </p:sp>
      <p:sp>
        <p:nvSpPr>
          <p:cNvPr id="111633" name="Rectangle 1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338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15</a:t>
            </a:r>
          </a:p>
        </p:txBody>
      </p:sp>
      <p:sp>
        <p:nvSpPr>
          <p:cNvPr id="111634" name="Rectangle 1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5720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16</a:t>
            </a:r>
          </a:p>
        </p:txBody>
      </p:sp>
      <p:sp>
        <p:nvSpPr>
          <p:cNvPr id="111635" name="Rectangle 1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4102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17</a:t>
            </a:r>
          </a:p>
        </p:txBody>
      </p:sp>
      <p:sp>
        <p:nvSpPr>
          <p:cNvPr id="111636" name="Rectangle 2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2484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18</a:t>
            </a:r>
          </a:p>
        </p:txBody>
      </p:sp>
      <p:sp>
        <p:nvSpPr>
          <p:cNvPr id="111637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0866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19</a:t>
            </a:r>
          </a:p>
        </p:txBody>
      </p:sp>
      <p:sp>
        <p:nvSpPr>
          <p:cNvPr id="111638" name="Rectangle 2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9248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20</a:t>
            </a:r>
          </a:p>
        </p:txBody>
      </p:sp>
    </p:spTree>
  </p:cSld>
  <p:clrMapOvr>
    <a:masterClrMapping/>
  </p:clrMapOvr>
  <p:transition advClick="0"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810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</a:t>
            </a:r>
          </a:p>
        </p:txBody>
      </p:sp>
      <p:sp>
        <p:nvSpPr>
          <p:cNvPr id="89091" name="Rectangl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2192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2</a:t>
            </a:r>
          </a:p>
        </p:txBody>
      </p:sp>
      <p:sp>
        <p:nvSpPr>
          <p:cNvPr id="89092" name="Rectangl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0574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3</a:t>
            </a:r>
          </a:p>
        </p:txBody>
      </p:sp>
      <p:sp>
        <p:nvSpPr>
          <p:cNvPr id="89093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956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4</a:t>
            </a:r>
          </a:p>
        </p:txBody>
      </p:sp>
      <p:sp>
        <p:nvSpPr>
          <p:cNvPr id="89094" name="Rectangl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338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5</a:t>
            </a:r>
          </a:p>
        </p:txBody>
      </p:sp>
      <p:sp>
        <p:nvSpPr>
          <p:cNvPr id="89095" name="Rectangl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5720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6</a:t>
            </a:r>
          </a:p>
        </p:txBody>
      </p:sp>
      <p:sp>
        <p:nvSpPr>
          <p:cNvPr id="89096" name="Rectangl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4102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7</a:t>
            </a:r>
          </a:p>
        </p:txBody>
      </p:sp>
      <p:sp>
        <p:nvSpPr>
          <p:cNvPr id="89097" name="Rectangl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2484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8</a:t>
            </a:r>
          </a:p>
        </p:txBody>
      </p:sp>
      <p:sp>
        <p:nvSpPr>
          <p:cNvPr id="89098" name="Rectangle 1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0866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9</a:t>
            </a:r>
          </a:p>
        </p:txBody>
      </p:sp>
      <p:sp>
        <p:nvSpPr>
          <p:cNvPr id="89099" name="Rectangle 1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924800" y="4648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10</a:t>
            </a:r>
          </a:p>
        </p:txBody>
      </p:sp>
      <p:sp>
        <p:nvSpPr>
          <p:cNvPr id="89100" name="Rectangle 1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810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11</a:t>
            </a:r>
          </a:p>
        </p:txBody>
      </p:sp>
      <p:sp>
        <p:nvSpPr>
          <p:cNvPr id="89101" name="Rectangle 1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12192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12</a:t>
            </a:r>
          </a:p>
        </p:txBody>
      </p:sp>
      <p:sp>
        <p:nvSpPr>
          <p:cNvPr id="89102" name="Rectangle 1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0574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13</a:t>
            </a:r>
          </a:p>
        </p:txBody>
      </p:sp>
      <p:sp>
        <p:nvSpPr>
          <p:cNvPr id="89103" name="Rectangle 1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956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14</a:t>
            </a:r>
          </a:p>
        </p:txBody>
      </p:sp>
      <p:sp>
        <p:nvSpPr>
          <p:cNvPr id="89104" name="Rectangle 1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338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15</a:t>
            </a:r>
          </a:p>
        </p:txBody>
      </p:sp>
      <p:sp>
        <p:nvSpPr>
          <p:cNvPr id="89105" name="Rectangle 1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5720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16</a:t>
            </a:r>
          </a:p>
        </p:txBody>
      </p:sp>
      <p:sp>
        <p:nvSpPr>
          <p:cNvPr id="89106" name="Rectangle 1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4102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17</a:t>
            </a:r>
          </a:p>
        </p:txBody>
      </p:sp>
      <p:sp>
        <p:nvSpPr>
          <p:cNvPr id="89107" name="Rectangle 1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2484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18</a:t>
            </a:r>
          </a:p>
        </p:txBody>
      </p:sp>
      <p:sp>
        <p:nvSpPr>
          <p:cNvPr id="89108" name="Rectangle 2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0866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19</a:t>
            </a:r>
          </a:p>
        </p:txBody>
      </p:sp>
      <p:sp>
        <p:nvSpPr>
          <p:cNvPr id="89109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924800" y="5638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i="0"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20</a:t>
            </a:r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2057400" y="990600"/>
            <a:ext cx="4724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900" i="0"/>
              <a:t>2х6</a:t>
            </a:r>
          </a:p>
        </p:txBody>
      </p:sp>
    </p:spTree>
  </p:cSld>
  <p:clrMapOvr>
    <a:masterClrMapping/>
  </p:clrMapOvr>
  <p:transition advClick="0"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402</TotalTime>
  <Words>799</Words>
  <Application>Microsoft Office PowerPoint</Application>
  <PresentationFormat>Экран (4:3)</PresentationFormat>
  <Paragraphs>652</Paragraphs>
  <Slides>52</Slides>
  <Notes>0</Notes>
  <HiddenSlides>1</HiddenSlides>
  <MMClips>0</MMClips>
  <ScaleCrop>false</ScaleCrop>
  <HeadingPairs>
    <vt:vector size="8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52</vt:i4>
      </vt:variant>
      <vt:variant>
        <vt:lpstr>Произвольные показы</vt:lpstr>
      </vt:variant>
      <vt:variant>
        <vt:i4>1</vt:i4>
      </vt:variant>
    </vt:vector>
  </HeadingPairs>
  <TitlesOfParts>
    <vt:vector size="55" baseType="lpstr">
      <vt:lpstr>Солнцестояние</vt:lpstr>
      <vt:lpstr>Document</vt:lpstr>
      <vt:lpstr>Презентация PowerPoint</vt:lpstr>
      <vt:lpstr>  Вы ошиблись!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Молодцы!</vt:lpstr>
      <vt:lpstr>Презентация PowerPoint</vt:lpstr>
      <vt:lpstr>                  </vt:lpstr>
      <vt:lpstr>Презентация PowerPoint</vt:lpstr>
      <vt:lpstr>Презентация PowerPoint</vt:lpstr>
      <vt:lpstr>Презентация PowerPoint</vt:lpstr>
      <vt:lpstr>Пифагор </vt:lpstr>
      <vt:lpstr>Синквейн: таблица Пифагора</vt:lpstr>
      <vt:lpstr>Задача  3, стр. 35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Решение:</vt:lpstr>
      <vt:lpstr>1) 20:2=</vt:lpstr>
      <vt:lpstr>10(м)-на  одну  клетку;</vt:lpstr>
      <vt:lpstr>2) 10*5=</vt:lpstr>
      <vt:lpstr>50(м)</vt:lpstr>
      <vt:lpstr>Ответ: на одну клетку израсходовали  10 метров проволоки.</vt:lpstr>
      <vt:lpstr>Рефлексия:</vt:lpstr>
      <vt:lpstr>Домашнее задание: Стр.35, №2</vt:lpstr>
      <vt:lpstr>Произвольный показ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ЕВГЕНИЯ</dc:creator>
  <cp:lastModifiedBy>Admin</cp:lastModifiedBy>
  <cp:revision>39</cp:revision>
  <cp:lastPrinted>1601-01-01T00:00:00Z</cp:lastPrinted>
  <dcterms:created xsi:type="dcterms:W3CDTF">1601-01-01T00:00:00Z</dcterms:created>
  <dcterms:modified xsi:type="dcterms:W3CDTF">2016-10-10T18:01:42Z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